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89" r:id="rId3"/>
    <p:sldId id="286" r:id="rId4"/>
    <p:sldId id="294" r:id="rId5"/>
    <p:sldId id="295" r:id="rId6"/>
    <p:sldId id="292" r:id="rId7"/>
    <p:sldId id="293" r:id="rId8"/>
    <p:sldId id="297" r:id="rId9"/>
  </p:sldIdLst>
  <p:sldSz cx="12192000" cy="6858000"/>
  <p:notesSz cx="6858000" cy="9144000"/>
  <p:embeddedFontLst>
    <p:embeddedFont>
      <p:font typeface="GE Inspira Sans" panose="020B0503060000000003" pitchFamily="34" charset="77"/>
      <p:regular r:id="rId12"/>
      <p:bold r:id="rId13"/>
      <p:italic r:id="rId14"/>
      <p:boldItalic r:id="rId15"/>
    </p:embeddedFont>
    <p:embeddedFont>
      <p:font typeface="Wingdings 2" pitchFamily="2" charset="2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s" id="{4630BA74-E475-F248-8831-55D5310589A7}">
          <p14:sldIdLst>
            <p14:sldId id="257"/>
            <p14:sldId id="289"/>
            <p14:sldId id="286"/>
            <p14:sldId id="294"/>
            <p14:sldId id="295"/>
            <p14:sldId id="292"/>
            <p14:sldId id="293"/>
            <p14:sldId id="297"/>
          </p14:sldIdLst>
        </p14:section>
        <p14:section name="Section slides" id="{15D3FD46-C6A6-5247-9389-0FC1E895CBB7}">
          <p14:sldIdLst/>
        </p14:section>
        <p14:section name="Column slides" id="{BFAE5E81-57F0-F940-982B-27F53CC705CF}">
          <p14:sldIdLst/>
        </p14:section>
        <p14:section name="Bullet point slides" id="{F2A1C2E6-7AE9-254D-A5B7-8D1C03AF2927}">
          <p14:sldIdLst/>
        </p14:section>
        <p14:section name="Image slides" id="{1203ADA5-41F2-5A45-BA91-7E698B6330DF}">
          <p14:sldIdLst/>
        </p14:section>
        <p14:section name="Box column slides" id="{00F03DBD-558D-AE4D-8AAD-7C284834FB54}">
          <p14:sldIdLst/>
        </p14:section>
        <p14:section name="Quote + statement slides" id="{00777609-F96C-3B40-AD38-9EE33DA63760}">
          <p14:sldIdLst/>
        </p14:section>
        <p14:section name="Table slides" id="{5E7931B8-B267-CE44-89FA-4AA548BB376A}">
          <p14:sldIdLst/>
        </p14:section>
        <p14:section name="Data visualizations (default)" id="{38280288-54EF-CE49-A897-886B2D2A0F1A}">
          <p14:sldIdLst/>
        </p14:section>
        <p14:section name="Monogram + slogan" id="{8D045BD6-F982-824D-86B4-CBCACE75361B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AE3"/>
    <a:srgbClr val="EFF3F7"/>
    <a:srgbClr val="EEF2F6"/>
    <a:srgbClr val="EDF1F5"/>
    <a:srgbClr val="EBEFF3"/>
    <a:srgbClr val="E7ECF1"/>
    <a:srgbClr val="DBE2E9"/>
    <a:srgbClr val="B3C2D1"/>
    <a:srgbClr val="AAB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0817EA92-75D0-4044-A80A-286907CE0DDB}" styleName="Custom Table Style">
    <a:wholeTbl>
      <a:tcTxStyle>
        <a:fontRef idx="minor">
          <a:scrgbClr r="30" g="47" b="70"/>
        </a:fontRef>
        <a:schemeClr val="tx1"/>
      </a:tcTxStyle>
      <a:tcStyle>
        <a:tcBdr>
          <a:left>
            <a:lnRef idx="2">
              <a:schemeClr val="accent1"/>
            </a:lnRef>
          </a:left>
          <a:right>
            <a:lnRef idx="2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Ref idx="2">
              <a:schemeClr val="accent1"/>
            </a:lnRef>
          </a:insideH>
          <a:insideV>
            <a:lnRef idx="2">
              <a:schemeClr val="accent1"/>
            </a:lnRef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3" autoAdjust="0"/>
    <p:restoredTop sz="96327" autoAdjust="0"/>
  </p:normalViewPr>
  <p:slideViewPr>
    <p:cSldViewPr snapToGrid="0" snapToObjects="1">
      <p:cViewPr varScale="1">
        <p:scale>
          <a:sx n="61" d="100"/>
          <a:sy n="61" d="100"/>
        </p:scale>
        <p:origin x="1040" y="192"/>
      </p:cViewPr>
      <p:guideLst>
        <p:guide pos="3840"/>
        <p:guide orient="horz" pos="3456"/>
      </p:guideLst>
    </p:cSldViewPr>
  </p:slideViewPr>
  <p:outlineViewPr>
    <p:cViewPr>
      <p:scale>
        <a:sx n="33" d="100"/>
        <a:sy n="33" d="100"/>
      </p:scale>
      <p:origin x="0" y="-13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08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AF74D3-3FF2-4B74-8218-0148BCBFB1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4009A-3455-4DED-BF01-333EF4E510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295C8-9BE0-4C5A-BDF3-7C8528A93814}" type="datetimeFigureOut">
              <a:rPr lang="en-US" smtClean="0">
                <a:solidFill>
                  <a:schemeClr val="accent2"/>
                </a:solidFill>
                <a:latin typeface="GE Inspira Sans" panose="020B0503060000000003" pitchFamily="34" charset="0"/>
              </a:rPr>
              <a:t>10/14/21</a:t>
            </a:fld>
            <a:endParaRPr lang="en-US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C611E-580F-4432-A731-28BEC4E7BB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A5A9D-20B3-4FE6-A209-072589C05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50FC0-A9B0-4414-A2EB-585880DEE440}" type="slidenum">
              <a:rPr lang="en-US" smtClean="0">
                <a:solidFill>
                  <a:schemeClr val="accent2"/>
                </a:solidFill>
                <a:latin typeface="GE Inspira Sans" panose="020B0503060000000003" pitchFamily="34" charset="0"/>
              </a:rPr>
              <a:t>‹#›</a:t>
            </a:fld>
            <a:endParaRPr lang="en-US">
              <a:solidFill>
                <a:schemeClr val="accent2"/>
              </a:solidFill>
              <a:latin typeface="GE Inspira Sans" panose="020B050306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337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E Inspira Sans" panose="020B05030600000000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E Inspira Sans" panose="020B0503060000000003" pitchFamily="34" charset="0"/>
              </a:defRPr>
            </a:lvl1pPr>
          </a:lstStyle>
          <a:p>
            <a:fld id="{2D5C7EC6-5906-354C-9EED-866C698B72A5}" type="datetimeFigureOut">
              <a:rPr lang="en-GB" smtClean="0"/>
              <a:pPr/>
              <a:t>14/10/2021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E Inspira Sans" panose="020B05030600000000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E Inspira Sans" panose="020B0503060000000003" pitchFamily="34" charset="0"/>
              </a:defRPr>
            </a:lvl1pPr>
          </a:lstStyle>
          <a:p>
            <a:fld id="{2688F7FD-9963-504F-A0D1-464C24FD4C7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2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E Inspira Sans" panose="020B05030600000000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5EF665B-463C-46F1-808C-669D52F779F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84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3" y="558800"/>
            <a:ext cx="6138862" cy="3454400"/>
          </a:xfrm>
          <a:ln w="12700" cap="flat">
            <a:solidFill>
              <a:schemeClr val="tx1"/>
            </a:solidFill>
          </a:ln>
        </p:spPr>
      </p:sp>
      <p:sp>
        <p:nvSpPr>
          <p:cNvPr id="1843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91355" y="4345895"/>
            <a:ext cx="5075292" cy="4121349"/>
          </a:xfrm>
          <a:noFill/>
        </p:spPr>
        <p:txBody>
          <a:bodyPr lIns="90561" tIns="45282" rIns="90561" bIns="45282"/>
          <a:lstStyle/>
          <a:p>
            <a:pPr eaLnBrk="1" hangingPunct="1">
              <a:lnSpc>
                <a:spcPct val="105000"/>
              </a:lnSpc>
              <a:spcBef>
                <a:spcPct val="75000"/>
              </a:spcBef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4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8F7FD-9963-504F-A0D1-464C24FD4C7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998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D18F0A-223D-F547-ADDC-6825C59AE2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248" y="2180896"/>
            <a:ext cx="8361498" cy="2686539"/>
          </a:xfrm>
        </p:spPr>
        <p:txBody>
          <a:bodyPr wrap="square" lIns="0" rIns="90000" anchor="t">
            <a:noAutofit/>
          </a:bodyPr>
          <a:lstStyle>
            <a:lvl1pPr algn="l">
              <a:lnSpc>
                <a:spcPct val="100000"/>
              </a:lnSpc>
              <a:defRPr sz="5400" b="0" i="0" spc="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3F3B338-5105-7246-A780-988027D86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8758" y="1749427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EF4EAF8-AD6E-6142-90AE-D9C9FA75CA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170" y="6492097"/>
            <a:ext cx="8361498" cy="304800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GB" sz="850" smtClean="0">
                <a:solidFill>
                  <a:srgbClr val="FFFFFF">
                    <a:alpha val="73000"/>
                  </a:srgbClr>
                </a:solidFill>
                <a:effectLst/>
              </a:defRPr>
            </a:lvl1pPr>
            <a:lvl2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2pPr>
            <a:lvl3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3pPr>
            <a:lvl4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4pPr>
            <a:lvl5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5pPr>
          </a:lstStyle>
          <a:p>
            <a:r>
              <a:rPr lang="en-GB" dirty="0">
                <a:solidFill>
                  <a:srgbClr val="FFFFFF"/>
                </a:solidFill>
                <a:effectLst/>
                <a:latin typeface="GE Inspira Sans" panose="020B0503060000000003" pitchFamily="34" charset="77"/>
              </a:rPr>
              <a:t>Placeholder confidentiality disclosure.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6E533C-3808-4D14-907C-78357BDC26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3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973A4-71C3-2A43-BF49-5748E4F41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9EEE9-16B0-E64C-AF8E-E2978231F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7AD498-453D-3A49-801C-207237AA8C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372" y="1808560"/>
            <a:ext cx="5406166" cy="25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3C2CA19-4060-F740-BFE0-8C492F994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3576" y="1808560"/>
            <a:ext cx="5412487" cy="25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F14A1EE1-3515-6C4C-BF67-D020866CAF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101" y="2322750"/>
            <a:ext cx="5405437" cy="366046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lang="en-GB" sz="1800" smtClean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  <a:endParaRPr lang="en-GB" dirty="0">
              <a:solidFill>
                <a:srgbClr val="0E141F"/>
              </a:solidFill>
              <a:effectLst/>
              <a:latin typeface="GE Inspira Sans" panose="020B0503060000000003" pitchFamily="34" charset="77"/>
            </a:endParaRP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5E959D2A-2226-FD4E-836B-3F010C8AFA3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576" y="2322750"/>
            <a:ext cx="5411728" cy="366046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lang="en-GB" sz="1800" smtClean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  <a:endParaRPr lang="en-GB" dirty="0">
              <a:solidFill>
                <a:srgbClr val="0E141F"/>
              </a:solidFill>
              <a:effectLst/>
              <a:latin typeface="GE Inspira Sans" panose="020B0503060000000003" pitchFamily="34" charset="77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90531025-6491-9E46-A705-C2686A2BF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</a:t>
            </a:r>
            <a:br>
              <a:rPr lang="en-US" dirty="0"/>
            </a:br>
            <a:r>
              <a:rPr lang="en-US" dirty="0"/>
              <a:t>Lorem ipsum dolor sit amet, consetetur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2815FDF-1E5A-40AB-AD4F-48293EA09FA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0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1B766C1-163D-774F-93C3-892C358B0E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358" y="2327322"/>
            <a:ext cx="3480825" cy="3653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vero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81518-AF0C-454F-B035-5D138D77CEF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6E144-04C3-E44D-A57E-801C92994B0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8F10E91-D897-2E47-8443-78B7BC0977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58" y="1816666"/>
            <a:ext cx="3478022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 21">
            <a:extLst>
              <a:ext uri="{FF2B5EF4-FFF2-40B4-BE49-F238E27FC236}">
                <a16:creationId xmlns:a16="http://schemas.microsoft.com/office/drawing/2014/main" id="{650BAF8E-9421-B540-892F-E189B1B78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4330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6935555-3ED8-7448-B372-407BF1217C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57779" y="2327322"/>
            <a:ext cx="3480825" cy="3653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vero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et.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297E0F6-CE9D-4C4E-B300-F8F14D94B3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7779" y="1816666"/>
            <a:ext cx="3478022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FA93316B-8DCA-7846-87B3-162F5991A6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7200" y="2327322"/>
            <a:ext cx="3478022" cy="3653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vero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et.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E849DD16-B5DC-AE4B-9A47-770D2D0B45B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7200" y="1816666"/>
            <a:ext cx="3478022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F09C165-17A5-432C-BF1F-38C82D1105E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70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6B55CB8-D356-CD46-8C3A-A4FE3774B2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58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97E98-CBF1-1643-AC63-563D7869E7C8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08B8F-408C-484E-927B-0EA0B2B0179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3B92696-2631-D449-BC47-43C46653D3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58" y="1821820"/>
            <a:ext cx="2519643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itle 21">
            <a:extLst>
              <a:ext uri="{FF2B5EF4-FFF2-40B4-BE49-F238E27FC236}">
                <a16:creationId xmlns:a16="http://schemas.microsoft.com/office/drawing/2014/main" id="{DCD740F0-9E10-7F4A-A982-A6C1779A91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14DC10D9-4EA7-E843-BF73-1361CFC74A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95584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DFE7A64-D7EE-ED4E-B63E-38D83B4BB8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96124" y="1821820"/>
            <a:ext cx="2519643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1C6BFCAE-BEC0-7047-889F-B0CAA62550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0036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EEEA211-C4DD-1D42-8574-E500609276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1656" y="1821820"/>
            <a:ext cx="2524407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9F8788C4-47D5-3446-8CFF-E4D3635A08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2810" y="2342356"/>
            <a:ext cx="2526632" cy="3641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900"/>
              </a:spcBef>
              <a:defRPr lang="en-US" sz="1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sit </a:t>
            </a:r>
            <a:r>
              <a:rPr lang="en-US" dirty="0" err="1"/>
              <a:t>voluptua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ACFD254F-F902-C440-92E0-30AB823E87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3890" y="1821820"/>
            <a:ext cx="2519643" cy="285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BB94C3C-2168-40AF-82B3-622EF039E6F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2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973A4-71C3-2A43-BF49-5748E4F41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9EEE9-16B0-E64C-AF8E-E2978231F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tle 21">
            <a:extLst>
              <a:ext uri="{FF2B5EF4-FFF2-40B4-BE49-F238E27FC236}">
                <a16:creationId xmlns:a16="http://schemas.microsoft.com/office/drawing/2014/main" id="{8C548396-AAC7-FD46-865F-F57E02581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81B1F80-9239-A646-9D55-06779B82365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8414" y="2318108"/>
            <a:ext cx="5400675" cy="3645054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 sz="1800"/>
            </a:lvl2pPr>
            <a:lvl3pPr marL="352425" indent="-130175">
              <a:spcBef>
                <a:spcPts val="400"/>
              </a:spcBef>
              <a:defRPr sz="1600"/>
            </a:lvl3pPr>
            <a:lvl4pPr marL="523875" indent="-120650">
              <a:spcBef>
                <a:spcPts val="300"/>
              </a:spcBef>
              <a:defRPr/>
            </a:lvl4pPr>
            <a:lvl5pPr marL="668338" indent="-115888"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3C1943C-A020-7040-9469-18C8CA39D8B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79442" y="2318108"/>
            <a:ext cx="5400675" cy="3645054"/>
          </a:xfrm>
        </p:spPr>
        <p:txBody>
          <a:bodyPr/>
          <a:lstStyle>
            <a:lvl1pPr>
              <a:spcBef>
                <a:spcPts val="600"/>
              </a:spcBef>
              <a:defRPr lang="en-GB" dirty="0"/>
            </a:lvl1pPr>
            <a:lvl2pPr>
              <a:spcBef>
                <a:spcPts val="600"/>
              </a:spcBef>
              <a:defRPr lang="en-GB" dirty="0"/>
            </a:lvl2pPr>
            <a:lvl3pPr marL="352425" indent="-130175">
              <a:spcBef>
                <a:spcPts val="400"/>
              </a:spcBef>
              <a:defRPr lang="en-GB" dirty="0"/>
            </a:lvl3pPr>
            <a:lvl4pPr marL="523875" indent="-120650">
              <a:spcBef>
                <a:spcPts val="300"/>
              </a:spcBef>
              <a:defRPr lang="en-GB" dirty="0"/>
            </a:lvl4pPr>
            <a:lvl5pPr marL="668338" indent="-115888">
              <a:spcBef>
                <a:spcPts val="200"/>
              </a:spcBef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DD1FF68C-C63D-9049-856E-8DE70527D45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79442" y="1806647"/>
            <a:ext cx="539990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79E41C9-D150-CF4D-83DC-664D90A1706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18414" y="1806647"/>
            <a:ext cx="539990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83C791C-FB3C-4A9E-AD6A-E0A2BB11F72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3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48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3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973A4-71C3-2A43-BF49-5748E4F41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9EEE9-16B0-E64C-AF8E-E2978231F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352098-F173-BC43-8638-790CED78A1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58" y="1805912"/>
            <a:ext cx="346982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93FC9D80-E5D6-C244-A30D-9C1ACFD29E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1803" y="1805912"/>
            <a:ext cx="346982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DB7C47A-5879-344B-A29D-C9896BAEDD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05248" y="1805912"/>
            <a:ext cx="346982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 21">
            <a:extLst>
              <a:ext uri="{FF2B5EF4-FFF2-40B4-BE49-F238E27FC236}">
                <a16:creationId xmlns:a16="http://schemas.microsoft.com/office/drawing/2014/main" id="{C64EC6AB-6BA8-044F-B8A5-F994CBBC2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7F49EC6-F759-8742-9442-74CDC955A2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17796" y="2318108"/>
            <a:ext cx="3470275" cy="3644875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 marL="352425" indent="-139700">
              <a:spcBef>
                <a:spcPts val="400"/>
              </a:spcBef>
              <a:defRPr/>
            </a:lvl3pPr>
            <a:lvl4pPr marL="501650" indent="-111125">
              <a:spcBef>
                <a:spcPts val="300"/>
              </a:spcBef>
              <a:defRPr sz="1400"/>
            </a:lvl4pPr>
            <a:lvl5pPr marL="654050" indent="-12065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FA9B4EB-573B-42DE-A500-B1EA3235F70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60862" y="2318108"/>
            <a:ext cx="3470275" cy="3644875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 marL="352425" indent="-139700">
              <a:spcBef>
                <a:spcPts val="400"/>
              </a:spcBef>
              <a:defRPr/>
            </a:lvl3pPr>
            <a:lvl4pPr marL="501650" indent="-111125">
              <a:spcBef>
                <a:spcPts val="300"/>
              </a:spcBef>
              <a:defRPr sz="1400"/>
            </a:lvl4pPr>
            <a:lvl5pPr marL="654050" indent="-12065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254D60-3542-4E15-BE1B-7285BA7247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03928" y="2318108"/>
            <a:ext cx="3470275" cy="3644875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 marL="352425" indent="-139700">
              <a:spcBef>
                <a:spcPts val="400"/>
              </a:spcBef>
              <a:defRPr/>
            </a:lvl3pPr>
            <a:lvl4pPr marL="501650" indent="-111125">
              <a:spcBef>
                <a:spcPts val="300"/>
              </a:spcBef>
              <a:defRPr sz="1400"/>
            </a:lvl4pPr>
            <a:lvl5pPr marL="654050" indent="-12065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077E8A2-BDDC-40B6-AD7D-50BDC068BB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2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4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97E98-CBF1-1643-AC63-563D7869E7C8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08B8F-408C-484E-927B-0EA0B2B0179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9461ED9-547A-8140-9E2B-8401E16BD1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58" y="1813202"/>
            <a:ext cx="2527475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7E4F665-9E3F-5B45-B3BB-A1DF1F23028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94807" y="1813202"/>
            <a:ext cx="253848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4FD2CEF-3329-4D4B-B925-BBAEACD025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82264" y="1813202"/>
            <a:ext cx="2524936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61C5E42-17E7-3149-8CE1-1792C72D37C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56173" y="1813202"/>
            <a:ext cx="2508817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 21">
            <a:extLst>
              <a:ext uri="{FF2B5EF4-FFF2-40B4-BE49-F238E27FC236}">
                <a16:creationId xmlns:a16="http://schemas.microsoft.com/office/drawing/2014/main" id="{E17F3F0D-77C0-0048-8E0F-FD44D2BEA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4256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C791D9D-D0F6-614B-9EAE-DBFA2197681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796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6E9D4CB-979E-4ED8-A329-AA8921F22B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397255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348012-1D4C-4A52-B4FC-C5854E31581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76714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67F6AA7-36D8-473F-8B38-2114299086D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56173" y="2327392"/>
            <a:ext cx="2527194" cy="365442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157163" indent="-120650">
              <a:spcBef>
                <a:spcPts val="400"/>
              </a:spcBef>
              <a:defRPr sz="1400"/>
            </a:lvl2pPr>
            <a:lvl3pPr marL="311150" indent="-111125">
              <a:spcBef>
                <a:spcPts val="300"/>
              </a:spcBef>
              <a:defRPr sz="1200"/>
            </a:lvl3pPr>
            <a:lvl4pPr marL="427038" indent="-92075">
              <a:spcBef>
                <a:spcPts val="200"/>
              </a:spcBef>
              <a:defRPr sz="1100"/>
            </a:lvl4pPr>
            <a:lvl5pPr marL="593725" indent="-120650">
              <a:spcBef>
                <a:spcPts val="2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5F363CF8-FE91-46E9-81CC-FD0604D7B46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9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CF569A7-0934-0F40-9834-76EF779D4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3" y="404556"/>
            <a:ext cx="4805360" cy="843279"/>
          </a:xfrm>
        </p:spPr>
        <p:txBody>
          <a:bodyPr/>
          <a:lstStyle>
            <a:lvl1pPr>
              <a:lnSpc>
                <a:spcPct val="100000"/>
              </a:lnSpc>
              <a:defRPr spc="0" baseline="0"/>
            </a:lvl1pPr>
          </a:lstStyle>
          <a:p>
            <a:r>
              <a:rPr lang="en-US" dirty="0"/>
              <a:t>This is a two-line page title, </a:t>
            </a:r>
            <a:br>
              <a:rPr lang="en-US" dirty="0"/>
            </a:br>
            <a:r>
              <a:rPr lang="en-US" dirty="0"/>
              <a:t>click to add text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8DEB3E39-B088-614E-B3CA-15A79DA5D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746" y="2326144"/>
            <a:ext cx="4792661" cy="31386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mtClean="0"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Duis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autem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vel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iriure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in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hendrerit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in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vulputate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507882-B023-1440-AD59-6470669520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52D6E-8C8D-844A-BA9B-6B7448A6A8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80829BD-2985-294D-B987-91A0A07E1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743" y="1805923"/>
            <a:ext cx="4814435" cy="29799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7384F82-3C1C-4114-AED5-46D8D4D6EE1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one-line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938" y="1177159"/>
            <a:ext cx="11160125" cy="5168079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DFB77-7DE8-334A-ABB4-98F6FA14273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345D-4437-2549-9BED-CC9710BD39C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4C75F391-57ED-D04E-A472-08667CE4E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4669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one-line page title, click to add text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B14A8D8-7939-43F3-ABBF-B21E23C4918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7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wo-line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938" y="1554510"/>
            <a:ext cx="11160125" cy="4790728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DFB77-7DE8-334A-ABB4-98F6FA14273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345D-4437-2549-9BED-CC9710BD39C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4C75F391-57ED-D04E-A472-08667CE4E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4256"/>
            <a:ext cx="10432800" cy="89802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1DE7306-EB0C-4580-BCD6-B719FB4E41E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62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EF41C-AC35-0C4C-AAE9-765C25C862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0800" cy="6858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8FD738-5A02-5A45-AA3C-4FB49C99FD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E0D5-F7C3-5B45-9CAC-84B4731B57D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C684D68-9F41-4FF0-A6AE-88C788D37F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97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4AFC-7FED-0F40-AFE1-8F77785F4A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60" y="2169928"/>
            <a:ext cx="8361498" cy="2686539"/>
          </a:xfrm>
        </p:spPr>
        <p:txBody>
          <a:bodyPr wrap="square" lIns="0" rIns="90000" anchor="t">
            <a:noAutofit/>
          </a:bodyPr>
          <a:lstStyle>
            <a:lvl1pPr algn="l">
              <a:lnSpc>
                <a:spcPct val="100000"/>
              </a:lnSpc>
              <a:defRPr sz="5400" b="0" i="0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155388-2ED0-124B-A584-E6A3D9F9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1738459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4E29F6-9A72-49D8-84A2-F9001EF83B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17527" y="6375870"/>
            <a:ext cx="3983325" cy="365125"/>
          </a:xfrm>
        </p:spPr>
        <p:txBody>
          <a:bodyPr/>
          <a:lstStyle>
            <a:lvl1pPr>
              <a:defRPr b="0" spc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Presentation confidentiality disclosure.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E9C4F1F-1316-4CFE-9DDC-C2CB9EC5CD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04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content - 2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6D1EE4-4DF3-7F45-9FA5-78E2FF2D1ECD}"/>
              </a:ext>
            </a:extLst>
          </p:cNvPr>
          <p:cNvSpPr/>
          <p:nvPr userDrawn="1"/>
        </p:nvSpPr>
        <p:spPr>
          <a:xfrm>
            <a:off x="521184" y="1586753"/>
            <a:ext cx="5516649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B384426-C017-F545-8DF0-593D358167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560" y="2323511"/>
            <a:ext cx="4856220" cy="3127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F4AAE6-868C-904D-BF96-AF7ED488EDC3}"/>
              </a:ext>
            </a:extLst>
          </p:cNvPr>
          <p:cNvSpPr/>
          <p:nvPr userDrawn="1"/>
        </p:nvSpPr>
        <p:spPr>
          <a:xfrm>
            <a:off x="6165800" y="1586753"/>
            <a:ext cx="5513832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16419ECA-075D-7141-A138-AB42B5FCFC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5704" y="2323511"/>
            <a:ext cx="4865124" cy="31338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Click to add text column.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  <a:p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Stet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clita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kasd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gubergren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no sea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takimata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sanctus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est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Lorem ipsum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sit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amet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consetetur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sadipscing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elitr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nonumy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eirmod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tempor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invidunt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labore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dolore magna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aliquyam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erat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sed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diam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voluptua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At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vero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eos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accusam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justo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duo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dolores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et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ea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rebum</a:t>
            </a:r>
            <a:r>
              <a:rPr lang="en-GB" dirty="0">
                <a:solidFill>
                  <a:srgbClr val="0E141F"/>
                </a:solidFill>
                <a:effectLst/>
                <a:latin typeface="GE Inspira Sans" panose="020B0503060000000003" pitchFamily="34" charset="77"/>
              </a:rPr>
              <a:t>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89E933-E025-4D4E-AA78-5DEA5BA4996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C7AD3-7C6F-6A41-BA91-CCD3A93093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BF0A623-0BA6-5E41-B560-EBC0ED72AF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131" y="1808302"/>
            <a:ext cx="4876008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46F5DEC-0132-9D4E-BE41-AACBCF7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4819" y="1808302"/>
            <a:ext cx="4876008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itle 21">
            <a:extLst>
              <a:ext uri="{FF2B5EF4-FFF2-40B4-BE49-F238E27FC236}">
                <a16:creationId xmlns:a16="http://schemas.microsoft.com/office/drawing/2014/main" id="{E8B20C71-C916-F842-A199-D5BDFFBF0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E9DDFC2-8B64-4417-A9F1-3B226ECED9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content - 3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6D1EE4-4DF3-7F45-9FA5-78E2FF2D1ECD}"/>
              </a:ext>
            </a:extLst>
          </p:cNvPr>
          <p:cNvSpPr/>
          <p:nvPr userDrawn="1"/>
        </p:nvSpPr>
        <p:spPr>
          <a:xfrm>
            <a:off x="521185" y="1586753"/>
            <a:ext cx="3637421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A9BA50-C8D6-A644-A161-AFA6D14F593B}"/>
              </a:ext>
            </a:extLst>
          </p:cNvPr>
          <p:cNvSpPr/>
          <p:nvPr userDrawn="1"/>
        </p:nvSpPr>
        <p:spPr>
          <a:xfrm>
            <a:off x="4277289" y="1586753"/>
            <a:ext cx="3637421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E07936-5FB1-B143-B229-FB69719E9822}"/>
              </a:ext>
            </a:extLst>
          </p:cNvPr>
          <p:cNvSpPr/>
          <p:nvPr userDrawn="1"/>
        </p:nvSpPr>
        <p:spPr>
          <a:xfrm>
            <a:off x="8045558" y="1586753"/>
            <a:ext cx="3637421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B384426-C017-F545-8DF0-593D358167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6529" y="2327913"/>
            <a:ext cx="3086848" cy="31409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lang="en-US" sz="1400" kern="1200" dirty="0">
                <a:solidFill>
                  <a:srgbClr val="0E141F"/>
                </a:solidFill>
                <a:effectLst/>
                <a:latin typeface="GE Inspira Sans" panose="020B0503060000000003" pitchFamily="34" charset="77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etam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.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30CA67E-C7B8-954A-B603-A0B7C69610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47202" y="2327913"/>
            <a:ext cx="3086848" cy="32138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etam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.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71A6698D-6234-1F48-8A0C-8D587D552F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20844" y="2327913"/>
            <a:ext cx="3086848" cy="32160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etam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397852-A3EA-A44F-8FB9-4A215760C07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C2AF0-41E2-904B-B3BB-1802BB7EA15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E7E351A0-89AB-4049-9626-AE3EE5DA6C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2947" y="1816666"/>
            <a:ext cx="3090430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3C7D2593-68CE-E044-8546-9348E1ED75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4366" y="1816666"/>
            <a:ext cx="3090430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8AD627-FECA-3D4D-BCA6-C81C4DD47A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10469" y="1816666"/>
            <a:ext cx="3090430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8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itle 21">
            <a:extLst>
              <a:ext uri="{FF2B5EF4-FFF2-40B4-BE49-F238E27FC236}">
                <a16:creationId xmlns:a16="http://schemas.microsoft.com/office/drawing/2014/main" id="{6FE9E7D0-F056-EA46-BA73-39BE80A84B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B4D914E-A5BA-4CB3-A437-03C33107B53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2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content - 4 colum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6D1EE4-4DF3-7F45-9FA5-78E2FF2D1ECD}"/>
              </a:ext>
            </a:extLst>
          </p:cNvPr>
          <p:cNvSpPr/>
          <p:nvPr userDrawn="1"/>
        </p:nvSpPr>
        <p:spPr>
          <a:xfrm>
            <a:off x="518010" y="1586753"/>
            <a:ext cx="2691914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B384426-C017-F545-8DF0-593D358167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3354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A29F3A-77F8-D941-8C8C-031470577026}"/>
              </a:ext>
            </a:extLst>
          </p:cNvPr>
          <p:cNvSpPr/>
          <p:nvPr userDrawn="1"/>
        </p:nvSpPr>
        <p:spPr>
          <a:xfrm>
            <a:off x="3341460" y="1592263"/>
            <a:ext cx="2691914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B41DF-38A2-134B-85A2-25FEB3B4F7B1}"/>
              </a:ext>
            </a:extLst>
          </p:cNvPr>
          <p:cNvSpPr/>
          <p:nvPr userDrawn="1"/>
        </p:nvSpPr>
        <p:spPr>
          <a:xfrm>
            <a:off x="6164910" y="1592263"/>
            <a:ext cx="2691914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FED38F-B83A-D94E-BBF3-09BF4BD2E917}"/>
              </a:ext>
            </a:extLst>
          </p:cNvPr>
          <p:cNvSpPr/>
          <p:nvPr userDrawn="1"/>
        </p:nvSpPr>
        <p:spPr>
          <a:xfrm>
            <a:off x="8988359" y="1592263"/>
            <a:ext cx="2688336" cy="4397187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890B971-BFD0-114A-9A91-FBF6DF9ACB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16303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849B5FC-653A-C04F-877B-066E9ED145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0718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24A4193-D541-F341-B9B3-BF89F7FBE6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6599" y="2346458"/>
            <a:ext cx="2141410" cy="32937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dirty="0">
                <a:solidFill>
                  <a:srgbClr val="0E141F"/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text column. At vero eos et accusam et justo duo dolores et ea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insed</a:t>
            </a:r>
            <a:r>
              <a:rPr lang="en-US" dirty="0"/>
              <a:t> et fugit. 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D806E8-A885-A147-86AC-A42F00391D4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F507B-C3AD-5A48-BF9C-644219E248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47D8C3E-2D63-5A4B-8D52-5A7783D6DE9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7923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5ECC8345-B39F-664D-90DE-803630EB40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16118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7A57D5F-0B83-6444-AD5C-15611EBB95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45779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A446962-F1FE-5E41-AD29-0F18C740380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6906" y="1829368"/>
            <a:ext cx="2146841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14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itle 21">
            <a:extLst>
              <a:ext uri="{FF2B5EF4-FFF2-40B4-BE49-F238E27FC236}">
                <a16:creationId xmlns:a16="http://schemas.microsoft.com/office/drawing/2014/main" id="{9593476A-9268-1A46-924B-0EC4EFC4ED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384B5E8-58A7-4E96-A438-484994D7B77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4F0C5579-9218-BF4D-8529-01861BD42B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5938" y="4944885"/>
            <a:ext cx="500363" cy="500363"/>
          </a:xfrm>
          <a:prstGeom prst="ellipse">
            <a:avLst/>
          </a:prstGeom>
          <a:solidFill>
            <a:srgbClr val="D0DAE6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1D2A02-7087-444E-823F-504AF3970DD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83220-17AE-BE42-9F03-FB977EA9657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9DDF737-58DA-8D45-9F22-FF686E79ADF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3638" y="5280919"/>
            <a:ext cx="2737631" cy="3452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1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110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CEO of Quatro Offshore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584D057-E362-B948-B79A-F70BAE538D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64419" y="5001442"/>
            <a:ext cx="2736850" cy="165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spc="5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Martin Neubert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013AE9D-8C97-4046-9EF2-C3D605132D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9113" y="1719199"/>
            <a:ext cx="8351837" cy="288131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1">
                <a:solidFill>
                  <a:schemeClr val="tx1"/>
                </a:solidFill>
                <a:latin typeface="GE Inspira Sans" panose="020B05030600000000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Quote, click to add text. We look forward introducing </a:t>
            </a:r>
            <a:b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</a:b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the next-generation offshore wind turbine to the market. For decades, </a:t>
            </a:r>
            <a:r>
              <a:rPr lang="en-GB" i="1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Quatro</a:t>
            </a:r>
            <a:r>
              <a:rPr lang="en-GB" i="1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has pioneered the introduction of </a:t>
            </a:r>
            <a:br>
              <a:rPr lang="en-GB" i="1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</a:br>
            <a:r>
              <a:rPr lang="en-GB" i="1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new technology and new suppliers, which has been fundamental to drive down the cost of electricity.</a:t>
            </a:r>
            <a:endParaRPr lang="en-GB" dirty="0">
              <a:solidFill>
                <a:srgbClr val="101A2A"/>
              </a:solidFill>
              <a:effectLst/>
              <a:latin typeface="GE Inspira Sans" panose="020B0503060000000003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6DCF47-AD15-B24B-B67B-0CA25C1A6295}"/>
              </a:ext>
            </a:extLst>
          </p:cNvPr>
          <p:cNvGrpSpPr/>
          <p:nvPr userDrawn="1"/>
        </p:nvGrpSpPr>
        <p:grpSpPr>
          <a:xfrm>
            <a:off x="516222" y="1042289"/>
            <a:ext cx="462283" cy="741765"/>
            <a:chOff x="521517" y="1042289"/>
            <a:chExt cx="462283" cy="7417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099154-061C-F04E-951B-E726EE3E66E3}"/>
                </a:ext>
              </a:extLst>
            </p:cNvPr>
            <p:cNvSpPr/>
            <p:nvPr userDrawn="1"/>
          </p:nvSpPr>
          <p:spPr>
            <a:xfrm>
              <a:off x="523000" y="1042289"/>
              <a:ext cx="460800" cy="46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91773F-432D-414C-8EDF-11F1A298D784}"/>
                </a:ext>
              </a:extLst>
            </p:cNvPr>
            <p:cNvSpPr txBox="1"/>
            <p:nvPr userDrawn="1"/>
          </p:nvSpPr>
          <p:spPr>
            <a:xfrm>
              <a:off x="521517" y="1045390"/>
              <a:ext cx="460799" cy="738664"/>
            </a:xfrm>
            <a:prstGeom prst="rect">
              <a:avLst/>
            </a:prstGeom>
            <a:noFill/>
          </p:spPr>
          <p:txBody>
            <a:bodyPr wrap="square" lIns="90000" tIns="0" rIns="90000" bIns="0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</a:rPr>
                <a:t>“</a:t>
              </a:r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23645935-3FC0-4FFA-9696-F7725F95C9F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211906"/>
            <a:ext cx="8648844" cy="2336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sz="4000" spc="0" baseline="0" smtClean="0">
                <a:solidFill>
                  <a:schemeClr val="bg2"/>
                </a:solidFill>
                <a:effectLst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Statement, click to add text. Ut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enim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ad minim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veniam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,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quis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nostrud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exercitation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ullamco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laboris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nisi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ut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r>
              <a:rPr lang="en-GB" dirty="0" err="1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aliquip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0E3587-8079-D04F-8900-F9799A52D0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37529-6D39-4045-A99D-C607FD890B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20D1EC0-A649-4A74-865C-4F522FF20B99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1819894"/>
            <a:ext cx="645596" cy="60660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1933D51-E65C-4063-B3BA-24B1452C5F7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hough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672" y="2176417"/>
            <a:ext cx="10268018" cy="9843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lang="en-GB" sz="5400" spc="0" baseline="0" smtClean="0">
                <a:solidFill>
                  <a:schemeClr val="bg2"/>
                </a:solidFill>
                <a:effectLst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Single thought, click to add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101E21-360F-1042-BB5A-DB53666420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3B7253-8E4C-514B-BE34-842B5D6F84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4CE6389-F1FD-416F-9579-9F1FF17E974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7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istic slide">
    <p:bg>
      <p:bgPr>
        <a:solidFill>
          <a:srgbClr val="EF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DCF569A7-0934-0F40-9834-76EF779D4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527" y="2360884"/>
            <a:ext cx="5553713" cy="1097469"/>
          </a:xfrm>
        </p:spPr>
        <p:txBody>
          <a:bodyPr tIns="648000"/>
          <a:lstStyle>
            <a:lvl1pPr>
              <a:lnSpc>
                <a:spcPts val="4000"/>
              </a:lnSpc>
              <a:defRPr sz="1200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130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B1F1A-371A-2C49-A064-5E0977F18BB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15937" y="1856531"/>
            <a:ext cx="5567363" cy="16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countries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FFF827-9399-7C43-ADEF-3002DEE5CB8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22A3D-F3FB-1847-A9B2-45B60471F4F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47F5575-CE12-7146-9C48-39696C36F5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140" y="4183409"/>
            <a:ext cx="5580062" cy="1013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spc="50" baseline="0"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GE operates in 130 countries </a:t>
            </a:r>
            <a:br>
              <a:rPr lang="en-US" dirty="0"/>
            </a:br>
            <a:r>
              <a:rPr lang="en-US" dirty="0"/>
              <a:t>worldwide</a:t>
            </a:r>
          </a:p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EFAE7-D635-4161-BB6C-69B01A972308}"/>
              </a:ext>
            </a:extLst>
          </p:cNvPr>
          <p:cNvSpPr/>
          <p:nvPr userDrawn="1"/>
        </p:nvSpPr>
        <p:spPr>
          <a:xfrm>
            <a:off x="517507" y="3808549"/>
            <a:ext cx="34956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F745846-DA07-43D5-A545-25D2D0FE96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65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istics slide">
    <p:bg>
      <p:bgPr>
        <a:solidFill>
          <a:srgbClr val="EF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8DEB3E39-B088-614E-B3CA-15A79DA5D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560" y="3852545"/>
            <a:ext cx="3495523" cy="7358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pc="0" baseline="0" smtClean="0">
                <a:solidFill>
                  <a:schemeClr val="accent2"/>
                </a:solidFill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GE operates in 130 countries</a:t>
            </a: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 </a:t>
            </a:r>
            <a:b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</a:br>
            <a:r>
              <a:rPr lang="en-GB" dirty="0">
                <a:solidFill>
                  <a:srgbClr val="142338"/>
                </a:solidFill>
                <a:effectLst/>
                <a:latin typeface="GE Inspira Sans" panose="020B0503060000000003" pitchFamily="34" charset="77"/>
              </a:rPr>
              <a:t>worldwide</a:t>
            </a:r>
            <a:endParaRPr lang="en-GB" dirty="0">
              <a:solidFill>
                <a:srgbClr val="101A2A"/>
              </a:solidFill>
              <a:effectLst/>
              <a:latin typeface="GE Inspira Sans" panose="020B0503060000000003" pitchFamily="34" charset="77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B1F1A-371A-2C49-A064-5E0977F18BB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17560" y="1856252"/>
            <a:ext cx="3526080" cy="2360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countries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6C5EE65-DF39-184B-A02C-662F18EAF90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8622" y="1856252"/>
            <a:ext cx="3515748" cy="2360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Wind turbines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36E78DE-F326-D244-820A-6A84DFC7D0F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154468" y="1861282"/>
            <a:ext cx="3515748" cy="2307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 sz="1150" b="1" cap="all" spc="100" baseline="0">
                <a:solidFill>
                  <a:schemeClr val="accent2"/>
                </a:solidFill>
                <a:latin typeface="GE Inspira Sans" panose="020B05030600000000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GE Inspira Sans" panose="020B0604020202020204" pitchFamily="34" charset="0"/>
              <a:buNone/>
              <a:tabLst/>
              <a:defRPr/>
            </a:pPr>
            <a:r>
              <a:rPr lang="en-US" dirty="0"/>
              <a:t>Gas turbines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00D3B-5FAA-D34E-80A3-B41F9E8508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38622" y="2160082"/>
            <a:ext cx="3515748" cy="1254635"/>
          </a:xfrm>
          <a:prstGeom prst="rect">
            <a:avLst/>
          </a:prstGeom>
        </p:spPr>
        <p:txBody>
          <a:bodyPr lIns="0" tIns="64800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200" spc="-20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720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720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720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7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4,000+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C5939D23-38D9-3A4E-B2D2-2921F471BC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38622" y="3852545"/>
            <a:ext cx="3515748" cy="7358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pc="0" baseline="0" smtClean="0">
                <a:solidFill>
                  <a:schemeClr val="accent2"/>
                </a:solidFill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Installed 400+ GW capacity globally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C8194353-81B0-4249-A01F-37B30C9BA3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4468" y="3852545"/>
            <a:ext cx="3515748" cy="7358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 spc="0" baseline="0" smtClean="0">
                <a:solidFill>
                  <a:schemeClr val="accent2"/>
                </a:solidFill>
                <a:effectLst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Equipping 90% of transmission </a:t>
            </a:r>
            <a:b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</a:br>
            <a:r>
              <a:rPr lang="en-GB" dirty="0">
                <a:solidFill>
                  <a:srgbClr val="101A2A"/>
                </a:solidFill>
                <a:effectLst/>
                <a:latin typeface="GE Inspira Sans" panose="020B0503060000000003" pitchFamily="34" charset="77"/>
              </a:rPr>
              <a:t>utilities worldwide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8B1B1-2BA7-6444-85A2-E24FFB372C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5379" y="2158895"/>
            <a:ext cx="3516312" cy="1254125"/>
          </a:xfrm>
          <a:prstGeom prst="rect">
            <a:avLst/>
          </a:prstGeom>
        </p:spPr>
        <p:txBody>
          <a:bodyPr lIns="0" tIns="64800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200" spc="-20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8,000+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6C0255-A05F-7343-8218-630F0614F74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E4742-87EA-0A43-AEC0-123C8F992F0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B5AA8CD-1B53-664E-9DE7-20059A86BD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268" y="2158385"/>
            <a:ext cx="3526080" cy="1254635"/>
          </a:xfrm>
          <a:prstGeom prst="rect">
            <a:avLst/>
          </a:prstGeom>
        </p:spPr>
        <p:txBody>
          <a:bodyPr lIns="0" tIns="648000" rIns="0" bIns="0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200" spc="-30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720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720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720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7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130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38CC38-79A3-43AF-AA3D-C11967FB2D91}"/>
              </a:ext>
            </a:extLst>
          </p:cNvPr>
          <p:cNvSpPr/>
          <p:nvPr userDrawn="1"/>
        </p:nvSpPr>
        <p:spPr>
          <a:xfrm>
            <a:off x="517507" y="3496949"/>
            <a:ext cx="35204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80F5-14D8-4900-97DA-E64D4E61272A}"/>
              </a:ext>
            </a:extLst>
          </p:cNvPr>
          <p:cNvSpPr/>
          <p:nvPr userDrawn="1"/>
        </p:nvSpPr>
        <p:spPr>
          <a:xfrm>
            <a:off x="4337107" y="3496949"/>
            <a:ext cx="35204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0D8E16-1935-4427-95C0-050B24E8F513}"/>
              </a:ext>
            </a:extLst>
          </p:cNvPr>
          <p:cNvSpPr/>
          <p:nvPr userDrawn="1"/>
        </p:nvSpPr>
        <p:spPr>
          <a:xfrm>
            <a:off x="8154468" y="3496949"/>
            <a:ext cx="3520440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E301E89-7FCA-46CE-95BF-92351024B1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98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8D20083-8B89-C241-8C88-0C28005D446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15939" y="1881188"/>
            <a:ext cx="6227762" cy="4103687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F38B2-0831-EC45-B2A1-0E405B15B7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C468-A1EA-AC45-B899-14B7A5FDA8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E96A8-29DD-5B47-91D1-F00B410D1642}"/>
              </a:ext>
            </a:extLst>
          </p:cNvPr>
          <p:cNvSpPr txBox="1"/>
          <p:nvPr userDrawn="1"/>
        </p:nvSpPr>
        <p:spPr>
          <a:xfrm>
            <a:off x="8598568" y="6529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19CD5B2-B72A-5C46-85B6-16BCAA94C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59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CB0ABF5-2F4F-40DB-B8CB-54F400952A9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58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 - text right s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F38B2-0831-EC45-B2A1-0E405B15B7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C468-A1EA-AC45-B899-14B7A5FDA8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2477D48A-DF73-024C-B726-6B438A48CC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22315" y="2333839"/>
            <a:ext cx="4456923" cy="36319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text. At vero eos et accusam et justo duo dolores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et </a:t>
            </a:r>
            <a:r>
              <a:rPr lang="en-US" dirty="0" err="1"/>
              <a:t>justo</a:t>
            </a:r>
            <a:r>
              <a:rPr lang="en-US" dirty="0"/>
              <a:t> duo amet. </a:t>
            </a:r>
          </a:p>
          <a:p>
            <a:pPr lvl="0"/>
            <a:r>
              <a:rPr lang="en-US" dirty="0"/>
              <a:t>Lorem ipsum dolor sit amet, consetetur sadipscing elitr, sed diam nonumy eirmod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At vero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</a:t>
            </a:r>
          </a:p>
        </p:txBody>
      </p:sp>
      <p:sp>
        <p:nvSpPr>
          <p:cNvPr id="13" name="Table Placeholder 2">
            <a:extLst>
              <a:ext uri="{FF2B5EF4-FFF2-40B4-BE49-F238E27FC236}">
                <a16:creationId xmlns:a16="http://schemas.microsoft.com/office/drawing/2014/main" id="{1493D8DE-C696-C641-B026-7F4DAA5915B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15939" y="1881188"/>
            <a:ext cx="6227762" cy="4103687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5A6701-76D1-DF42-80C5-1CB53A257B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22315" y="1806647"/>
            <a:ext cx="4456923" cy="260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 cap="none" spc="0" baseline="0">
                <a:solidFill>
                  <a:schemeClr val="accent1"/>
                </a:solidFill>
              </a:defRPr>
            </a:lvl1pPr>
            <a:lvl2pPr>
              <a:defRPr sz="1150">
                <a:solidFill>
                  <a:schemeClr val="tx1"/>
                </a:solidFill>
              </a:defRPr>
            </a:lvl2pPr>
            <a:lvl3pPr>
              <a:defRPr sz="1150">
                <a:solidFill>
                  <a:schemeClr val="tx1"/>
                </a:solidFill>
              </a:defRPr>
            </a:lvl3pPr>
            <a:lvl4pPr>
              <a:defRPr sz="1150">
                <a:solidFill>
                  <a:schemeClr val="tx1"/>
                </a:solidFill>
              </a:defRPr>
            </a:lvl4pPr>
            <a:lvl5pPr>
              <a:defRPr sz="11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itle 21">
            <a:extLst>
              <a:ext uri="{FF2B5EF4-FFF2-40B4-BE49-F238E27FC236}">
                <a16:creationId xmlns:a16="http://schemas.microsoft.com/office/drawing/2014/main" id="{5DA3FCDB-DC28-C746-B914-E25DB11C7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7259750-098D-438E-B6C8-F5B18DE75AA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8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image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2EDD558-3F9E-7F4A-A50A-A673563B16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0800" cy="6858000"/>
          </a:xfrm>
          <a:prstGeom prst="rect">
            <a:avLst/>
          </a:prstGeom>
          <a:solidFill>
            <a:srgbClr val="D1DAE3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155388-2ED0-124B-A584-E6A3D9F9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1746535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5AF69B-B0A2-0D4B-85CF-C5E467C395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60" y="2178004"/>
            <a:ext cx="8361498" cy="2686539"/>
          </a:xfrm>
        </p:spPr>
        <p:txBody>
          <a:bodyPr wrap="square" lIns="0" rIns="90000" anchor="t">
            <a:noAutofit/>
          </a:bodyPr>
          <a:lstStyle>
            <a:lvl1pPr algn="l">
              <a:lnSpc>
                <a:spcPct val="100000"/>
              </a:lnSpc>
              <a:defRPr sz="5400" b="0" i="0" spc="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FB371-010F-3F48-A088-7E87BEE55B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170" y="6490509"/>
            <a:ext cx="8361498" cy="304800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GB" sz="850" smtClean="0">
                <a:solidFill>
                  <a:srgbClr val="FFFFFF">
                    <a:alpha val="73000"/>
                  </a:srgbClr>
                </a:solidFill>
                <a:effectLst/>
              </a:defRPr>
            </a:lvl1pPr>
            <a:lvl2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2pPr>
            <a:lvl3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3pPr>
            <a:lvl4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4pPr>
            <a:lvl5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5pPr>
          </a:lstStyle>
          <a:p>
            <a:r>
              <a:rPr lang="en-GB" dirty="0">
                <a:solidFill>
                  <a:srgbClr val="FFFFFF"/>
                </a:solidFill>
                <a:effectLst/>
                <a:latin typeface="GE Inspira Sans" panose="020B0503060000000003" pitchFamily="34" charset="77"/>
              </a:rPr>
              <a:t>Placeholder confidentiality disclosure. 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555E79F-D7EA-4CFE-A693-F2D053E523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9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AFB7DC2-B300-F54A-9438-99C56E71F45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5938" y="1683327"/>
            <a:ext cx="11160125" cy="451903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E788C3-0139-8447-8629-209882F4796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9DC1C-7B94-574E-90FF-5FE55B2703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66EE4847-EDC0-684B-9AAE-D0F8A726D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5181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C79EE6F-CD1F-4ACA-9538-123667ABC5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AFB7DC2-B300-F54A-9438-99C56E71F45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5938" y="1652155"/>
            <a:ext cx="11160125" cy="4550207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03A1E1-96CC-0449-9438-4251634115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F2671-8A65-7144-9E25-56A2DB046E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C2EC6BA5-3813-3A4C-9088-F24F3B28A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600" y="404256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D9D99D4-5362-4113-8764-0C36A339580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53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37D0C-60FF-174A-BC1A-2D0EF76C4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429D2-7628-5F42-B68C-8C0A77AEDA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21">
            <a:extLst>
              <a:ext uri="{FF2B5EF4-FFF2-40B4-BE49-F238E27FC236}">
                <a16:creationId xmlns:a16="http://schemas.microsoft.com/office/drawing/2014/main" id="{35E854F1-77B4-4BE1-B66C-3A7ACFF0C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600" y="404256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title, click to add text 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A8EAB5E-D4C8-46C1-8566-93155BF9F16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64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37D0C-60FF-174A-BC1A-2D0EF76C4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429D2-7628-5F42-B68C-8C0A77AEDA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53ABF39-9C9D-435C-966D-3695C2C5212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7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51067-710B-7C49-BE90-2F12DCECD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9" y="1816097"/>
            <a:ext cx="5404104" cy="4351338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spcAft>
                <a:spcPts val="0"/>
              </a:spcAft>
              <a:defRPr/>
            </a:lvl1pPr>
            <a:lvl2pPr>
              <a:spcBef>
                <a:spcPts val="700"/>
              </a:spcBef>
              <a:spcAft>
                <a:spcPts val="0"/>
              </a:spcAft>
              <a:defRPr/>
            </a:lvl2pPr>
            <a:lvl3pPr>
              <a:spcBef>
                <a:spcPts val="700"/>
              </a:spcBef>
              <a:spcAft>
                <a:spcPts val="0"/>
              </a:spcAft>
              <a:defRPr/>
            </a:lvl3pPr>
            <a:lvl4pPr>
              <a:spcBef>
                <a:spcPts val="700"/>
              </a:spcBef>
              <a:spcAft>
                <a:spcPts val="0"/>
              </a:spcAft>
              <a:defRPr/>
            </a:lvl4pPr>
            <a:lvl5pPr>
              <a:spcBef>
                <a:spcPts val="7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66A32-5D9E-A94C-A7B4-79096FCF5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1957" y="1825625"/>
            <a:ext cx="5404104" cy="4351338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1C37C-848C-E746-BD5E-5BF84EEB9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0D1CB-B143-2A4A-BFC3-45455B1A0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4E21041-D6CA-6E44-8DB1-2DD3533A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115"/>
            <a:ext cx="10515599" cy="10375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528C95D-3F05-4AFA-89A4-6B6517478A6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768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F9B4D-4F63-2F4B-8566-0D934C3A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81163"/>
            <a:ext cx="5404104" cy="823912"/>
          </a:xfrm>
          <a:prstGeom prst="rect">
            <a:avLst/>
          </a:prstGeom>
        </p:spPr>
        <p:txBody>
          <a:bodyPr bIns="54864" anchor="b"/>
          <a:lstStyle>
            <a:lvl1pPr marL="0" indent="0"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8CE72-09FC-2245-8926-D359BB8E1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557535"/>
            <a:ext cx="5404104" cy="3632127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spcAft>
                <a:spcPts val="0"/>
              </a:spcAft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spcAft>
                <a:spcPts val="0"/>
              </a:spcAft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EF679-9542-654B-A7B4-3BCCD47CE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0150" y="1681163"/>
            <a:ext cx="5399088" cy="823912"/>
          </a:xfrm>
          <a:prstGeom prst="rect">
            <a:avLst/>
          </a:prstGeom>
        </p:spPr>
        <p:txBody>
          <a:bodyPr bIns="54864" anchor="b"/>
          <a:lstStyle>
            <a:lvl1pPr marL="0" indent="0"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F8BFE8-3078-1440-9F68-0C89355AC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0150" y="2557535"/>
            <a:ext cx="5399088" cy="3632127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spcAft>
                <a:spcPts val="0"/>
              </a:spcAft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3CD0E0-5667-1840-933C-49891E0A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83D60C-8970-9940-A772-E268EB40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9F068DB5-FA41-E046-950C-E25F5AA9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115"/>
            <a:ext cx="10515599" cy="10375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BA2D859-008D-470A-AD04-B1C29CE0CB8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9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3DCDC-E848-154D-88C5-683067C20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D3591-FE63-BB43-8A4C-B6F29DBE7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FDAFC8E-CA28-0D44-BC65-8F7829B2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115"/>
            <a:ext cx="10515599" cy="10375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FBEDEA-F386-1B4A-B687-53C2F6314F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1809168"/>
            <a:ext cx="11160125" cy="4156075"/>
          </a:xfrm>
        </p:spPr>
        <p:txBody>
          <a:bodyPr/>
          <a:lstStyle>
            <a:lvl1pPr>
              <a:spcBef>
                <a:spcPts val="700"/>
              </a:spcBef>
              <a:defRPr/>
            </a:lvl1pPr>
            <a:lvl2pPr>
              <a:spcBef>
                <a:spcPts val="700"/>
              </a:spcBef>
              <a:defRPr/>
            </a:lvl2pPr>
            <a:lvl3pPr>
              <a:spcBef>
                <a:spcPts val="700"/>
              </a:spcBef>
              <a:defRPr/>
            </a:lvl3pPr>
            <a:lvl4pPr>
              <a:spcBef>
                <a:spcPts val="700"/>
              </a:spcBef>
              <a:defRPr/>
            </a:lvl4pPr>
            <a:lvl5pPr>
              <a:spcBef>
                <a:spcPts val="7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A7787E7-658C-4F60-81AD-5B9563BBC7E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7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Monogr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DAE1FCD-558A-4217-B921-F9D2C8A20730}"/>
              </a:ext>
            </a:extLst>
          </p:cNvPr>
          <p:cNvGrpSpPr/>
          <p:nvPr userDrawn="1"/>
        </p:nvGrpSpPr>
        <p:grpSpPr>
          <a:xfrm>
            <a:off x="1892047" y="2474071"/>
            <a:ext cx="8407906" cy="1909857"/>
            <a:chOff x="515938" y="2471737"/>
            <a:chExt cx="8407906" cy="1909857"/>
          </a:xfrm>
        </p:grpSpPr>
        <p:grpSp>
          <p:nvGrpSpPr>
            <p:cNvPr id="5" name="Graphic 1">
              <a:extLst>
                <a:ext uri="{FF2B5EF4-FFF2-40B4-BE49-F238E27FC236}">
                  <a16:creationId xmlns:a16="http://schemas.microsoft.com/office/drawing/2014/main" id="{A0A375E2-72D2-4F2D-8373-199575CBF751}"/>
                </a:ext>
              </a:extLst>
            </p:cNvPr>
            <p:cNvGrpSpPr/>
            <p:nvPr/>
          </p:nvGrpSpPr>
          <p:grpSpPr>
            <a:xfrm>
              <a:off x="2697543" y="3167633"/>
              <a:ext cx="6226301" cy="518064"/>
              <a:chOff x="2697543" y="3167633"/>
              <a:chExt cx="6226301" cy="518064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2A16678-C890-4DD0-A27C-2F5B513FF49F}"/>
                  </a:ext>
                </a:extLst>
              </p:cNvPr>
              <p:cNvSpPr/>
              <p:nvPr/>
            </p:nvSpPr>
            <p:spPr>
              <a:xfrm>
                <a:off x="2697543" y="3198780"/>
                <a:ext cx="251269" cy="369665"/>
              </a:xfrm>
              <a:custGeom>
                <a:avLst/>
                <a:gdLst>
                  <a:gd name="connsiteX0" fmla="*/ 10097 w 251269"/>
                  <a:gd name="connsiteY0" fmla="*/ 369665 h 369665"/>
                  <a:gd name="connsiteX1" fmla="*/ 0 w 251269"/>
                  <a:gd name="connsiteY1" fmla="*/ 359569 h 369665"/>
                  <a:gd name="connsiteX2" fmla="*/ 0 w 251269"/>
                  <a:gd name="connsiteY2" fmla="*/ 10096 h 369665"/>
                  <a:gd name="connsiteX3" fmla="*/ 10097 w 251269"/>
                  <a:gd name="connsiteY3" fmla="*/ 0 h 369665"/>
                  <a:gd name="connsiteX4" fmla="*/ 108871 w 251269"/>
                  <a:gd name="connsiteY4" fmla="*/ 0 h 369665"/>
                  <a:gd name="connsiteX5" fmla="*/ 233934 w 251269"/>
                  <a:gd name="connsiteY5" fmla="*/ 96583 h 369665"/>
                  <a:gd name="connsiteX6" fmla="*/ 182023 w 251269"/>
                  <a:gd name="connsiteY6" fmla="*/ 178689 h 369665"/>
                  <a:gd name="connsiteX7" fmla="*/ 251270 w 251269"/>
                  <a:gd name="connsiteY7" fmla="*/ 269176 h 369665"/>
                  <a:gd name="connsiteX8" fmla="*/ 125063 w 251269"/>
                  <a:gd name="connsiteY8" fmla="*/ 369665 h 369665"/>
                  <a:gd name="connsiteX9" fmla="*/ 10097 w 251269"/>
                  <a:gd name="connsiteY9" fmla="*/ 369665 h 369665"/>
                  <a:gd name="connsiteX10" fmla="*/ 45815 w 251269"/>
                  <a:gd name="connsiteY10" fmla="*/ 163640 h 369665"/>
                  <a:gd name="connsiteX11" fmla="*/ 111157 w 251269"/>
                  <a:gd name="connsiteY11" fmla="*/ 163640 h 369665"/>
                  <a:gd name="connsiteX12" fmla="*/ 187071 w 251269"/>
                  <a:gd name="connsiteY12" fmla="*/ 100013 h 369665"/>
                  <a:gd name="connsiteX13" fmla="*/ 111728 w 251269"/>
                  <a:gd name="connsiteY13" fmla="*/ 38100 h 369665"/>
                  <a:gd name="connsiteX14" fmla="*/ 45815 w 251269"/>
                  <a:gd name="connsiteY14" fmla="*/ 38100 h 369665"/>
                  <a:gd name="connsiteX15" fmla="*/ 45815 w 251269"/>
                  <a:gd name="connsiteY15" fmla="*/ 163640 h 369665"/>
                  <a:gd name="connsiteX16" fmla="*/ 45815 w 251269"/>
                  <a:gd name="connsiteY16" fmla="*/ 331661 h 369665"/>
                  <a:gd name="connsiteX17" fmla="*/ 126778 w 251269"/>
                  <a:gd name="connsiteY17" fmla="*/ 331661 h 369665"/>
                  <a:gd name="connsiteX18" fmla="*/ 204407 w 251269"/>
                  <a:gd name="connsiteY18" fmla="*/ 266890 h 369665"/>
                  <a:gd name="connsiteX19" fmla="*/ 127921 w 251269"/>
                  <a:gd name="connsiteY19" fmla="*/ 200501 h 369665"/>
                  <a:gd name="connsiteX20" fmla="*/ 45815 w 251269"/>
                  <a:gd name="connsiteY20" fmla="*/ 200501 h 369665"/>
                  <a:gd name="connsiteX21" fmla="*/ 45815 w 251269"/>
                  <a:gd name="connsiteY21" fmla="*/ 331661 h 36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69" h="369665">
                    <a:moveTo>
                      <a:pt x="10097" y="369665"/>
                    </a:moveTo>
                    <a:cubicBezTo>
                      <a:pt x="2858" y="369665"/>
                      <a:pt x="0" y="366903"/>
                      <a:pt x="0" y="359569"/>
                    </a:cubicBezTo>
                    <a:lnTo>
                      <a:pt x="0" y="10096"/>
                    </a:lnTo>
                    <a:cubicBezTo>
                      <a:pt x="0" y="2857"/>
                      <a:pt x="2762" y="0"/>
                      <a:pt x="10097" y="0"/>
                    </a:cubicBezTo>
                    <a:lnTo>
                      <a:pt x="108871" y="0"/>
                    </a:lnTo>
                    <a:cubicBezTo>
                      <a:pt x="198787" y="0"/>
                      <a:pt x="233934" y="44101"/>
                      <a:pt x="233934" y="96583"/>
                    </a:cubicBezTo>
                    <a:cubicBezTo>
                      <a:pt x="233934" y="131731"/>
                      <a:pt x="218885" y="161925"/>
                      <a:pt x="182023" y="178689"/>
                    </a:cubicBezTo>
                    <a:cubicBezTo>
                      <a:pt x="230600" y="192691"/>
                      <a:pt x="251270" y="227267"/>
                      <a:pt x="251270" y="269176"/>
                    </a:cubicBezTo>
                    <a:cubicBezTo>
                      <a:pt x="251270" y="321659"/>
                      <a:pt x="215551" y="369665"/>
                      <a:pt x="125063" y="369665"/>
                    </a:cubicBezTo>
                    <a:lnTo>
                      <a:pt x="10097" y="369665"/>
                    </a:lnTo>
                    <a:close/>
                    <a:moveTo>
                      <a:pt x="45815" y="163640"/>
                    </a:moveTo>
                    <a:lnTo>
                      <a:pt x="111157" y="163640"/>
                    </a:lnTo>
                    <a:cubicBezTo>
                      <a:pt x="167545" y="163640"/>
                      <a:pt x="187071" y="134588"/>
                      <a:pt x="187071" y="100013"/>
                    </a:cubicBezTo>
                    <a:cubicBezTo>
                      <a:pt x="187071" y="66008"/>
                      <a:pt x="167545" y="38100"/>
                      <a:pt x="111728" y="38100"/>
                    </a:cubicBezTo>
                    <a:lnTo>
                      <a:pt x="45815" y="38100"/>
                    </a:lnTo>
                    <a:lnTo>
                      <a:pt x="45815" y="163640"/>
                    </a:lnTo>
                    <a:close/>
                    <a:moveTo>
                      <a:pt x="45815" y="331661"/>
                    </a:moveTo>
                    <a:lnTo>
                      <a:pt x="126778" y="331661"/>
                    </a:lnTo>
                    <a:cubicBezTo>
                      <a:pt x="183737" y="331661"/>
                      <a:pt x="204407" y="302038"/>
                      <a:pt x="204407" y="266890"/>
                    </a:cubicBezTo>
                    <a:cubicBezTo>
                      <a:pt x="204407" y="231172"/>
                      <a:pt x="184880" y="200501"/>
                      <a:pt x="127921" y="200501"/>
                    </a:cubicBezTo>
                    <a:lnTo>
                      <a:pt x="45815" y="200501"/>
                    </a:lnTo>
                    <a:lnTo>
                      <a:pt x="45815" y="3316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E1E6B4-E9F0-4A5B-A8A5-5EC196AAAA4F}"/>
                  </a:ext>
                </a:extLst>
              </p:cNvPr>
              <p:cNvSpPr/>
              <p:nvPr/>
            </p:nvSpPr>
            <p:spPr>
              <a:xfrm>
                <a:off x="3011297" y="3300412"/>
                <a:ext cx="212788" cy="273653"/>
              </a:xfrm>
              <a:custGeom>
                <a:avLst/>
                <a:gdLst>
                  <a:gd name="connsiteX0" fmla="*/ 90964 w 212788"/>
                  <a:gd name="connsiteY0" fmla="*/ 273653 h 273653"/>
                  <a:gd name="connsiteX1" fmla="*/ 0 w 212788"/>
                  <a:gd name="connsiteY1" fmla="*/ 172021 h 273653"/>
                  <a:gd name="connsiteX2" fmla="*/ 0 w 212788"/>
                  <a:gd name="connsiteY2" fmla="*/ 10096 h 273653"/>
                  <a:gd name="connsiteX3" fmla="*/ 10001 w 212788"/>
                  <a:gd name="connsiteY3" fmla="*/ 0 h 273653"/>
                  <a:gd name="connsiteX4" fmla="*/ 33433 w 212788"/>
                  <a:gd name="connsiteY4" fmla="*/ 0 h 273653"/>
                  <a:gd name="connsiteX5" fmla="*/ 43529 w 212788"/>
                  <a:gd name="connsiteY5" fmla="*/ 10096 h 273653"/>
                  <a:gd name="connsiteX6" fmla="*/ 43529 w 212788"/>
                  <a:gd name="connsiteY6" fmla="*/ 168021 h 273653"/>
                  <a:gd name="connsiteX7" fmla="*/ 99917 w 212788"/>
                  <a:gd name="connsiteY7" fmla="*/ 237268 h 273653"/>
                  <a:gd name="connsiteX8" fmla="*/ 169164 w 212788"/>
                  <a:gd name="connsiteY8" fmla="*/ 201549 h 273653"/>
                  <a:gd name="connsiteX9" fmla="*/ 169164 w 212788"/>
                  <a:gd name="connsiteY9" fmla="*/ 10096 h 273653"/>
                  <a:gd name="connsiteX10" fmla="*/ 179260 w 212788"/>
                  <a:gd name="connsiteY10" fmla="*/ 0 h 273653"/>
                  <a:gd name="connsiteX11" fmla="*/ 202692 w 212788"/>
                  <a:gd name="connsiteY11" fmla="*/ 0 h 273653"/>
                  <a:gd name="connsiteX12" fmla="*/ 212788 w 212788"/>
                  <a:gd name="connsiteY12" fmla="*/ 10096 h 273653"/>
                  <a:gd name="connsiteX13" fmla="*/ 212788 w 212788"/>
                  <a:gd name="connsiteY13" fmla="*/ 257937 h 273653"/>
                  <a:gd name="connsiteX14" fmla="*/ 202692 w 212788"/>
                  <a:gd name="connsiteY14" fmla="*/ 268034 h 273653"/>
                  <a:gd name="connsiteX15" fmla="*/ 182023 w 212788"/>
                  <a:gd name="connsiteY15" fmla="*/ 268034 h 273653"/>
                  <a:gd name="connsiteX16" fmla="*/ 171926 w 212788"/>
                  <a:gd name="connsiteY16" fmla="*/ 257937 h 273653"/>
                  <a:gd name="connsiteX17" fmla="*/ 171926 w 212788"/>
                  <a:gd name="connsiteY17" fmla="*/ 235553 h 273653"/>
                  <a:gd name="connsiteX18" fmla="*/ 90964 w 212788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2788" h="273653">
                    <a:moveTo>
                      <a:pt x="90964" y="273653"/>
                    </a:moveTo>
                    <a:cubicBezTo>
                      <a:pt x="25622" y="273653"/>
                      <a:pt x="0" y="226790"/>
                      <a:pt x="0" y="172021"/>
                    </a:cubicBezTo>
                    <a:lnTo>
                      <a:pt x="0" y="10096"/>
                    </a:lnTo>
                    <a:cubicBezTo>
                      <a:pt x="0" y="2858"/>
                      <a:pt x="2762" y="0"/>
                      <a:pt x="10001" y="0"/>
                    </a:cubicBezTo>
                    <a:lnTo>
                      <a:pt x="33433" y="0"/>
                    </a:lnTo>
                    <a:cubicBezTo>
                      <a:pt x="40672" y="0"/>
                      <a:pt x="43529" y="2762"/>
                      <a:pt x="43529" y="10096"/>
                    </a:cubicBezTo>
                    <a:lnTo>
                      <a:pt x="43529" y="168021"/>
                    </a:lnTo>
                    <a:cubicBezTo>
                      <a:pt x="43529" y="199263"/>
                      <a:pt x="54673" y="237268"/>
                      <a:pt x="99917" y="237268"/>
                    </a:cubicBezTo>
                    <a:cubicBezTo>
                      <a:pt x="122777" y="237268"/>
                      <a:pt x="150209" y="228314"/>
                      <a:pt x="169164" y="201549"/>
                    </a:cubicBezTo>
                    <a:lnTo>
                      <a:pt x="169164" y="10096"/>
                    </a:lnTo>
                    <a:cubicBezTo>
                      <a:pt x="169164" y="2858"/>
                      <a:pt x="171926" y="0"/>
                      <a:pt x="179260" y="0"/>
                    </a:cubicBezTo>
                    <a:lnTo>
                      <a:pt x="202692" y="0"/>
                    </a:lnTo>
                    <a:cubicBezTo>
                      <a:pt x="209931" y="0"/>
                      <a:pt x="212788" y="2762"/>
                      <a:pt x="212788" y="10096"/>
                    </a:cubicBezTo>
                    <a:lnTo>
                      <a:pt x="212788" y="257937"/>
                    </a:lnTo>
                    <a:cubicBezTo>
                      <a:pt x="212788" y="265176"/>
                      <a:pt x="210026" y="268034"/>
                      <a:pt x="202692" y="268034"/>
                    </a:cubicBezTo>
                    <a:lnTo>
                      <a:pt x="182023" y="268034"/>
                    </a:lnTo>
                    <a:cubicBezTo>
                      <a:pt x="174784" y="268034"/>
                      <a:pt x="171926" y="265271"/>
                      <a:pt x="171926" y="257937"/>
                    </a:cubicBezTo>
                    <a:lnTo>
                      <a:pt x="171926" y="235553"/>
                    </a:lnTo>
                    <a:cubicBezTo>
                      <a:pt x="156781" y="254603"/>
                      <a:pt x="132779" y="273653"/>
                      <a:pt x="90964" y="2736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AEA1ADD-C0A8-4CDC-A155-A606CA1FDDE0}"/>
                  </a:ext>
                </a:extLst>
              </p:cNvPr>
              <p:cNvSpPr/>
              <p:nvPr/>
            </p:nvSpPr>
            <p:spPr>
              <a:xfrm>
                <a:off x="3299143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0 w 59245"/>
                  <a:gd name="connsiteY6" fmla="*/ 384715 h 394811"/>
                  <a:gd name="connsiteX7" fmla="*/ 7810 w 59245"/>
                  <a:gd name="connsiteY7" fmla="*/ 136874 h 394811"/>
                  <a:gd name="connsiteX8" fmla="*/ 17907 w 59245"/>
                  <a:gd name="connsiteY8" fmla="*/ 126778 h 394811"/>
                  <a:gd name="connsiteX9" fmla="*/ 41338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8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239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0" y="392049"/>
                      <a:pt x="7810" y="384715"/>
                    </a:cubicBezTo>
                    <a:lnTo>
                      <a:pt x="7810" y="136874"/>
                    </a:lnTo>
                    <a:cubicBezTo>
                      <a:pt x="7810" y="129635"/>
                      <a:pt x="10573" y="126778"/>
                      <a:pt x="17907" y="126778"/>
                    </a:cubicBezTo>
                    <a:lnTo>
                      <a:pt x="41338" y="126778"/>
                    </a:lnTo>
                    <a:cubicBezTo>
                      <a:pt x="48577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673" y="394811"/>
                      <a:pt x="41338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701498F-7BBB-443F-A721-6D37640DE635}"/>
                  </a:ext>
                </a:extLst>
              </p:cNvPr>
              <p:cNvSpPr/>
              <p:nvPr/>
            </p:nvSpPr>
            <p:spPr>
              <a:xfrm>
                <a:off x="3433636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4 w 43624"/>
                  <a:gd name="connsiteY5" fmla="*/ 10001 h 400907"/>
                  <a:gd name="connsiteX6" fmla="*/ 43624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390811"/>
                    </a:lnTo>
                    <a:cubicBezTo>
                      <a:pt x="43624" y="398050"/>
                      <a:pt x="40862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1FC777-E7CF-41C5-9A4A-890E62FD17C1}"/>
                  </a:ext>
                </a:extLst>
              </p:cNvPr>
              <p:cNvSpPr/>
              <p:nvPr/>
            </p:nvSpPr>
            <p:spPr>
              <a:xfrm>
                <a:off x="3541935" y="3167633"/>
                <a:ext cx="230600" cy="406336"/>
              </a:xfrm>
              <a:custGeom>
                <a:avLst/>
                <a:gdLst>
                  <a:gd name="connsiteX0" fmla="*/ 199930 w 230600"/>
                  <a:gd name="connsiteY0" fmla="*/ 400812 h 406336"/>
                  <a:gd name="connsiteX1" fmla="*/ 189833 w 230600"/>
                  <a:gd name="connsiteY1" fmla="*/ 390716 h 406336"/>
                  <a:gd name="connsiteX2" fmla="*/ 189833 w 230600"/>
                  <a:gd name="connsiteY2" fmla="*/ 368332 h 406336"/>
                  <a:gd name="connsiteX3" fmla="*/ 112204 w 230600"/>
                  <a:gd name="connsiteY3" fmla="*/ 406337 h 406336"/>
                  <a:gd name="connsiteX4" fmla="*/ 0 w 230600"/>
                  <a:gd name="connsiteY4" fmla="*/ 267367 h 406336"/>
                  <a:gd name="connsiteX5" fmla="*/ 112204 w 230600"/>
                  <a:gd name="connsiteY5" fmla="*/ 127254 h 406336"/>
                  <a:gd name="connsiteX6" fmla="*/ 187071 w 230600"/>
                  <a:gd name="connsiteY6" fmla="*/ 161354 h 406336"/>
                  <a:gd name="connsiteX7" fmla="*/ 187071 w 230600"/>
                  <a:gd name="connsiteY7" fmla="*/ 10001 h 406336"/>
                  <a:gd name="connsiteX8" fmla="*/ 197072 w 230600"/>
                  <a:gd name="connsiteY8" fmla="*/ 0 h 406336"/>
                  <a:gd name="connsiteX9" fmla="*/ 220504 w 230600"/>
                  <a:gd name="connsiteY9" fmla="*/ 0 h 406336"/>
                  <a:gd name="connsiteX10" fmla="*/ 230600 w 230600"/>
                  <a:gd name="connsiteY10" fmla="*/ 10001 h 406336"/>
                  <a:gd name="connsiteX11" fmla="*/ 230600 w 230600"/>
                  <a:gd name="connsiteY11" fmla="*/ 390811 h 406336"/>
                  <a:gd name="connsiteX12" fmla="*/ 220504 w 230600"/>
                  <a:gd name="connsiteY12" fmla="*/ 400907 h 406336"/>
                  <a:gd name="connsiteX13" fmla="*/ 199930 w 230600"/>
                  <a:gd name="connsiteY13" fmla="*/ 400907 h 406336"/>
                  <a:gd name="connsiteX14" fmla="*/ 120587 w 230600"/>
                  <a:gd name="connsiteY14" fmla="*/ 371285 h 406336"/>
                  <a:gd name="connsiteX15" fmla="*/ 186976 w 230600"/>
                  <a:gd name="connsiteY15" fmla="*/ 334423 h 406336"/>
                  <a:gd name="connsiteX16" fmla="*/ 186976 w 230600"/>
                  <a:gd name="connsiteY16" fmla="*/ 199263 h 406336"/>
                  <a:gd name="connsiteX17" fmla="*/ 120587 w 230600"/>
                  <a:gd name="connsiteY17" fmla="*/ 162401 h 406336"/>
                  <a:gd name="connsiteX18" fmla="*/ 45244 w 230600"/>
                  <a:gd name="connsiteY18" fmla="*/ 266795 h 406336"/>
                  <a:gd name="connsiteX19" fmla="*/ 120587 w 230600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00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481" y="127254"/>
                      <a:pt x="112204" y="127254"/>
                    </a:cubicBezTo>
                    <a:cubicBezTo>
                      <a:pt x="150781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072" y="0"/>
                    </a:cubicBezTo>
                    <a:lnTo>
                      <a:pt x="220504" y="0"/>
                    </a:lnTo>
                    <a:cubicBezTo>
                      <a:pt x="227743" y="0"/>
                      <a:pt x="230600" y="2762"/>
                      <a:pt x="230600" y="10001"/>
                    </a:cubicBezTo>
                    <a:lnTo>
                      <a:pt x="230600" y="390811"/>
                    </a:lnTo>
                    <a:cubicBezTo>
                      <a:pt x="230600" y="398050"/>
                      <a:pt x="227838" y="400907"/>
                      <a:pt x="220504" y="400907"/>
                    </a:cubicBezTo>
                    <a:lnTo>
                      <a:pt x="199930" y="400907"/>
                    </a:lnTo>
                    <a:close/>
                    <a:moveTo>
                      <a:pt x="120587" y="371285"/>
                    </a:moveTo>
                    <a:cubicBezTo>
                      <a:pt x="146304" y="371285"/>
                      <a:pt x="170307" y="360617"/>
                      <a:pt x="186976" y="334423"/>
                    </a:cubicBezTo>
                    <a:lnTo>
                      <a:pt x="186976" y="199263"/>
                    </a:lnTo>
                    <a:cubicBezTo>
                      <a:pt x="170212" y="172974"/>
                      <a:pt x="146209" y="162401"/>
                      <a:pt x="120587" y="162401"/>
                    </a:cubicBezTo>
                    <a:cubicBezTo>
                      <a:pt x="75343" y="162401"/>
                      <a:pt x="45244" y="196977"/>
                      <a:pt x="45244" y="266795"/>
                    </a:cubicBezTo>
                    <a:cubicBezTo>
                      <a:pt x="45244" y="336614"/>
                      <a:pt x="75438" y="371285"/>
                      <a:pt x="120587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F6EE72-4942-4A0C-B137-A5AE4F779AB1}"/>
                  </a:ext>
                </a:extLst>
              </p:cNvPr>
              <p:cNvSpPr/>
              <p:nvPr/>
            </p:nvSpPr>
            <p:spPr>
              <a:xfrm>
                <a:off x="3847782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1 w 59245"/>
                  <a:gd name="connsiteY6" fmla="*/ 384715 h 394811"/>
                  <a:gd name="connsiteX7" fmla="*/ 7811 w 59245"/>
                  <a:gd name="connsiteY7" fmla="*/ 136874 h 394811"/>
                  <a:gd name="connsiteX8" fmla="*/ 17907 w 59245"/>
                  <a:gd name="connsiteY8" fmla="*/ 126778 h 394811"/>
                  <a:gd name="connsiteX9" fmla="*/ 41339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9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144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1" y="392049"/>
                      <a:pt x="7811" y="384715"/>
                    </a:cubicBezTo>
                    <a:lnTo>
                      <a:pt x="7811" y="136874"/>
                    </a:lnTo>
                    <a:cubicBezTo>
                      <a:pt x="7811" y="129635"/>
                      <a:pt x="10668" y="126778"/>
                      <a:pt x="17907" y="126778"/>
                    </a:cubicBezTo>
                    <a:lnTo>
                      <a:pt x="41339" y="126778"/>
                    </a:lnTo>
                    <a:cubicBezTo>
                      <a:pt x="48578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578" y="394811"/>
                      <a:pt x="41339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931EEFC-8DA5-4516-9708-0185B19EF419}"/>
                  </a:ext>
                </a:extLst>
              </p:cNvPr>
              <p:cNvSpPr/>
              <p:nvPr/>
            </p:nvSpPr>
            <p:spPr>
              <a:xfrm>
                <a:off x="3982276" y="3294792"/>
                <a:ext cx="216121" cy="273653"/>
              </a:xfrm>
              <a:custGeom>
                <a:avLst/>
                <a:gdLst>
                  <a:gd name="connsiteX0" fmla="*/ 10096 w 216121"/>
                  <a:gd name="connsiteY0" fmla="*/ 273653 h 273653"/>
                  <a:gd name="connsiteX1" fmla="*/ 0 w 216121"/>
                  <a:gd name="connsiteY1" fmla="*/ 263557 h 273653"/>
                  <a:gd name="connsiteX2" fmla="*/ 0 w 216121"/>
                  <a:gd name="connsiteY2" fmla="*/ 15716 h 273653"/>
                  <a:gd name="connsiteX3" fmla="*/ 10096 w 216121"/>
                  <a:gd name="connsiteY3" fmla="*/ 5620 h 273653"/>
                  <a:gd name="connsiteX4" fmla="*/ 30766 w 216121"/>
                  <a:gd name="connsiteY4" fmla="*/ 5620 h 273653"/>
                  <a:gd name="connsiteX5" fmla="*/ 40767 w 216121"/>
                  <a:gd name="connsiteY5" fmla="*/ 15716 h 273653"/>
                  <a:gd name="connsiteX6" fmla="*/ 40767 w 216121"/>
                  <a:gd name="connsiteY6" fmla="*/ 38005 h 273653"/>
                  <a:gd name="connsiteX7" fmla="*/ 123444 w 216121"/>
                  <a:gd name="connsiteY7" fmla="*/ 0 h 273653"/>
                  <a:gd name="connsiteX8" fmla="*/ 216122 w 216121"/>
                  <a:gd name="connsiteY8" fmla="*/ 101632 h 273653"/>
                  <a:gd name="connsiteX9" fmla="*/ 216122 w 216121"/>
                  <a:gd name="connsiteY9" fmla="*/ 263557 h 273653"/>
                  <a:gd name="connsiteX10" fmla="*/ 206026 w 216121"/>
                  <a:gd name="connsiteY10" fmla="*/ 273653 h 273653"/>
                  <a:gd name="connsiteX11" fmla="*/ 182594 w 216121"/>
                  <a:gd name="connsiteY11" fmla="*/ 273653 h 273653"/>
                  <a:gd name="connsiteX12" fmla="*/ 172498 w 216121"/>
                  <a:gd name="connsiteY12" fmla="*/ 263557 h 273653"/>
                  <a:gd name="connsiteX13" fmla="*/ 172498 w 216121"/>
                  <a:gd name="connsiteY13" fmla="*/ 105632 h 273653"/>
                  <a:gd name="connsiteX14" fmla="*/ 114395 w 216121"/>
                  <a:gd name="connsiteY14" fmla="*/ 36385 h 273653"/>
                  <a:gd name="connsiteX15" fmla="*/ 43529 w 216121"/>
                  <a:gd name="connsiteY15" fmla="*/ 72104 h 273653"/>
                  <a:gd name="connsiteX16" fmla="*/ 43529 w 216121"/>
                  <a:gd name="connsiteY16" fmla="*/ 263557 h 273653"/>
                  <a:gd name="connsiteX17" fmla="*/ 33433 w 216121"/>
                  <a:gd name="connsiteY17" fmla="*/ 273653 h 273653"/>
                  <a:gd name="connsiteX18" fmla="*/ 10096 w 216121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1" h="273653">
                    <a:moveTo>
                      <a:pt x="10096" y="273653"/>
                    </a:moveTo>
                    <a:cubicBezTo>
                      <a:pt x="2857" y="273653"/>
                      <a:pt x="0" y="270891"/>
                      <a:pt x="0" y="263557"/>
                    </a:cubicBezTo>
                    <a:lnTo>
                      <a:pt x="0" y="15716"/>
                    </a:lnTo>
                    <a:cubicBezTo>
                      <a:pt x="0" y="8477"/>
                      <a:pt x="2857" y="5620"/>
                      <a:pt x="10096" y="5620"/>
                    </a:cubicBezTo>
                    <a:lnTo>
                      <a:pt x="30766" y="5620"/>
                    </a:lnTo>
                    <a:cubicBezTo>
                      <a:pt x="38005" y="5620"/>
                      <a:pt x="40767" y="8382"/>
                      <a:pt x="40767" y="15716"/>
                    </a:cubicBezTo>
                    <a:lnTo>
                      <a:pt x="40767" y="38005"/>
                    </a:lnTo>
                    <a:cubicBezTo>
                      <a:pt x="55816" y="19050"/>
                      <a:pt x="80963" y="0"/>
                      <a:pt x="123444" y="0"/>
                    </a:cubicBezTo>
                    <a:cubicBezTo>
                      <a:pt x="189833" y="0"/>
                      <a:pt x="216122" y="46863"/>
                      <a:pt x="216122" y="101632"/>
                    </a:cubicBezTo>
                    <a:lnTo>
                      <a:pt x="216122" y="263557"/>
                    </a:lnTo>
                    <a:cubicBezTo>
                      <a:pt x="216122" y="270796"/>
                      <a:pt x="213360" y="273653"/>
                      <a:pt x="206026" y="273653"/>
                    </a:cubicBezTo>
                    <a:lnTo>
                      <a:pt x="182594" y="273653"/>
                    </a:lnTo>
                    <a:cubicBezTo>
                      <a:pt x="175355" y="273653"/>
                      <a:pt x="172498" y="270891"/>
                      <a:pt x="172498" y="263557"/>
                    </a:cubicBezTo>
                    <a:lnTo>
                      <a:pt x="172498" y="105632"/>
                    </a:lnTo>
                    <a:cubicBezTo>
                      <a:pt x="172498" y="74390"/>
                      <a:pt x="161830" y="36385"/>
                      <a:pt x="114395" y="36385"/>
                    </a:cubicBezTo>
                    <a:cubicBezTo>
                      <a:pt x="90964" y="36385"/>
                      <a:pt x="63055" y="45339"/>
                      <a:pt x="43529" y="72104"/>
                    </a:cubicBezTo>
                    <a:lnTo>
                      <a:pt x="43529" y="263557"/>
                    </a:lnTo>
                    <a:cubicBezTo>
                      <a:pt x="43529" y="270796"/>
                      <a:pt x="40672" y="273653"/>
                      <a:pt x="33433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EBD221A-CC96-455C-BE73-087CFAD4F529}"/>
                  </a:ext>
                </a:extLst>
              </p:cNvPr>
              <p:cNvSpPr/>
              <p:nvPr/>
            </p:nvSpPr>
            <p:spPr>
              <a:xfrm>
                <a:off x="4249642" y="3294887"/>
                <a:ext cx="247840" cy="390810"/>
              </a:xfrm>
              <a:custGeom>
                <a:avLst/>
                <a:gdLst>
                  <a:gd name="connsiteX0" fmla="*/ 116681 w 247840"/>
                  <a:gd name="connsiteY0" fmla="*/ 390811 h 390810"/>
                  <a:gd name="connsiteX1" fmla="*/ 0 w 247840"/>
                  <a:gd name="connsiteY1" fmla="*/ 317087 h 390810"/>
                  <a:gd name="connsiteX2" fmla="*/ 44101 w 247840"/>
                  <a:gd name="connsiteY2" fmla="*/ 258509 h 390810"/>
                  <a:gd name="connsiteX3" fmla="*/ 19526 w 247840"/>
                  <a:gd name="connsiteY3" fmla="*/ 221647 h 390810"/>
                  <a:gd name="connsiteX4" fmla="*/ 54674 w 247840"/>
                  <a:gd name="connsiteY4" fmla="*/ 172498 h 390810"/>
                  <a:gd name="connsiteX5" fmla="*/ 17812 w 247840"/>
                  <a:gd name="connsiteY5" fmla="*/ 95441 h 390810"/>
                  <a:gd name="connsiteX6" fmla="*/ 116110 w 247840"/>
                  <a:gd name="connsiteY6" fmla="*/ 0 h 390810"/>
                  <a:gd name="connsiteX7" fmla="*/ 152971 w 247840"/>
                  <a:gd name="connsiteY7" fmla="*/ 5620 h 390810"/>
                  <a:gd name="connsiteX8" fmla="*/ 234505 w 247840"/>
                  <a:gd name="connsiteY8" fmla="*/ 5620 h 390810"/>
                  <a:gd name="connsiteX9" fmla="*/ 244602 w 247840"/>
                  <a:gd name="connsiteY9" fmla="*/ 15716 h 390810"/>
                  <a:gd name="connsiteX10" fmla="*/ 244602 w 247840"/>
                  <a:gd name="connsiteY10" fmla="*/ 29718 h 390810"/>
                  <a:gd name="connsiteX11" fmla="*/ 234505 w 247840"/>
                  <a:gd name="connsiteY11" fmla="*/ 39719 h 390810"/>
                  <a:gd name="connsiteX12" fmla="*/ 192024 w 247840"/>
                  <a:gd name="connsiteY12" fmla="*/ 34671 h 390810"/>
                  <a:gd name="connsiteX13" fmla="*/ 218313 w 247840"/>
                  <a:gd name="connsiteY13" fmla="*/ 94393 h 390810"/>
                  <a:gd name="connsiteX14" fmla="*/ 117253 w 247840"/>
                  <a:gd name="connsiteY14" fmla="*/ 189833 h 390810"/>
                  <a:gd name="connsiteX15" fmla="*/ 74295 w 247840"/>
                  <a:gd name="connsiteY15" fmla="*/ 183166 h 390810"/>
                  <a:gd name="connsiteX16" fmla="*/ 57531 w 247840"/>
                  <a:gd name="connsiteY16" fmla="*/ 214408 h 390810"/>
                  <a:gd name="connsiteX17" fmla="*/ 93250 w 247840"/>
                  <a:gd name="connsiteY17" fmla="*/ 232315 h 390810"/>
                  <a:gd name="connsiteX18" fmla="*/ 160782 w 247840"/>
                  <a:gd name="connsiteY18" fmla="*/ 232315 h 390810"/>
                  <a:gd name="connsiteX19" fmla="*/ 247841 w 247840"/>
                  <a:gd name="connsiteY19" fmla="*/ 300419 h 390810"/>
                  <a:gd name="connsiteX20" fmla="*/ 116681 w 247840"/>
                  <a:gd name="connsiteY20" fmla="*/ 390811 h 390810"/>
                  <a:gd name="connsiteX21" fmla="*/ 117253 w 247840"/>
                  <a:gd name="connsiteY21" fmla="*/ 359569 h 390810"/>
                  <a:gd name="connsiteX22" fmla="*/ 204311 w 247840"/>
                  <a:gd name="connsiteY22" fmla="*/ 304895 h 390810"/>
                  <a:gd name="connsiteX23" fmla="*/ 151829 w 247840"/>
                  <a:gd name="connsiteY23" fmla="*/ 268034 h 390810"/>
                  <a:gd name="connsiteX24" fmla="*/ 73057 w 247840"/>
                  <a:gd name="connsiteY24" fmla="*/ 268034 h 390810"/>
                  <a:gd name="connsiteX25" fmla="*/ 42386 w 247840"/>
                  <a:gd name="connsiteY25" fmla="*/ 311563 h 390810"/>
                  <a:gd name="connsiteX26" fmla="*/ 117253 w 247840"/>
                  <a:gd name="connsiteY26" fmla="*/ 359569 h 390810"/>
                  <a:gd name="connsiteX27" fmla="*/ 118396 w 247840"/>
                  <a:gd name="connsiteY27" fmla="*/ 158591 h 390810"/>
                  <a:gd name="connsiteX28" fmla="*/ 175927 w 247840"/>
                  <a:gd name="connsiteY28" fmla="*/ 94964 h 390810"/>
                  <a:gd name="connsiteX29" fmla="*/ 118396 w 247840"/>
                  <a:gd name="connsiteY29" fmla="*/ 31337 h 390810"/>
                  <a:gd name="connsiteX30" fmla="*/ 60865 w 247840"/>
                  <a:gd name="connsiteY30" fmla="*/ 94964 h 390810"/>
                  <a:gd name="connsiteX31" fmla="*/ 118396 w 247840"/>
                  <a:gd name="connsiteY31" fmla="*/ 158591 h 39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7840" h="390810">
                    <a:moveTo>
                      <a:pt x="116681" y="390811"/>
                    </a:moveTo>
                    <a:cubicBezTo>
                      <a:pt x="46387" y="390811"/>
                      <a:pt x="0" y="364046"/>
                      <a:pt x="0" y="317087"/>
                    </a:cubicBezTo>
                    <a:cubicBezTo>
                      <a:pt x="0" y="288036"/>
                      <a:pt x="17907" y="269081"/>
                      <a:pt x="44101" y="258509"/>
                    </a:cubicBezTo>
                    <a:cubicBezTo>
                      <a:pt x="29623" y="252317"/>
                      <a:pt x="19526" y="240030"/>
                      <a:pt x="19526" y="221647"/>
                    </a:cubicBezTo>
                    <a:cubicBezTo>
                      <a:pt x="19526" y="197644"/>
                      <a:pt x="38005" y="182023"/>
                      <a:pt x="54674" y="172498"/>
                    </a:cubicBezTo>
                    <a:cubicBezTo>
                      <a:pt x="28385" y="154019"/>
                      <a:pt x="17812" y="124492"/>
                      <a:pt x="17812" y="95441"/>
                    </a:cubicBezTo>
                    <a:cubicBezTo>
                      <a:pt x="17812" y="47435"/>
                      <a:pt x="46292" y="0"/>
                      <a:pt x="116110" y="0"/>
                    </a:cubicBezTo>
                    <a:cubicBezTo>
                      <a:pt x="131159" y="0"/>
                      <a:pt x="142875" y="2286"/>
                      <a:pt x="152971" y="5620"/>
                    </a:cubicBezTo>
                    <a:lnTo>
                      <a:pt x="234505" y="5620"/>
                    </a:lnTo>
                    <a:cubicBezTo>
                      <a:pt x="241745" y="5620"/>
                      <a:pt x="244602" y="8382"/>
                      <a:pt x="244602" y="15716"/>
                    </a:cubicBezTo>
                    <a:lnTo>
                      <a:pt x="244602" y="29718"/>
                    </a:lnTo>
                    <a:cubicBezTo>
                      <a:pt x="244602" y="36957"/>
                      <a:pt x="241268" y="39719"/>
                      <a:pt x="234505" y="39719"/>
                    </a:cubicBezTo>
                    <a:cubicBezTo>
                      <a:pt x="219932" y="39148"/>
                      <a:pt x="204883" y="37529"/>
                      <a:pt x="192024" y="34671"/>
                    </a:cubicBezTo>
                    <a:cubicBezTo>
                      <a:pt x="210979" y="50864"/>
                      <a:pt x="218313" y="69818"/>
                      <a:pt x="218313" y="94393"/>
                    </a:cubicBezTo>
                    <a:cubicBezTo>
                      <a:pt x="218313" y="142399"/>
                      <a:pt x="190976" y="189833"/>
                      <a:pt x="117253" y="189833"/>
                    </a:cubicBezTo>
                    <a:cubicBezTo>
                      <a:pt x="101060" y="189833"/>
                      <a:pt x="86582" y="187547"/>
                      <a:pt x="74295" y="183166"/>
                    </a:cubicBezTo>
                    <a:cubicBezTo>
                      <a:pt x="63151" y="193739"/>
                      <a:pt x="57531" y="204406"/>
                      <a:pt x="57531" y="214408"/>
                    </a:cubicBezTo>
                    <a:cubicBezTo>
                      <a:pt x="57531" y="222790"/>
                      <a:pt x="60865" y="232315"/>
                      <a:pt x="93250" y="232315"/>
                    </a:cubicBezTo>
                    <a:lnTo>
                      <a:pt x="160782" y="232315"/>
                    </a:lnTo>
                    <a:cubicBezTo>
                      <a:pt x="209360" y="232315"/>
                      <a:pt x="247841" y="253556"/>
                      <a:pt x="247841" y="300419"/>
                    </a:cubicBezTo>
                    <a:cubicBezTo>
                      <a:pt x="247841" y="351758"/>
                      <a:pt x="202121" y="390811"/>
                      <a:pt x="116681" y="390811"/>
                    </a:cubicBezTo>
                    <a:close/>
                    <a:moveTo>
                      <a:pt x="117253" y="359569"/>
                    </a:moveTo>
                    <a:cubicBezTo>
                      <a:pt x="177546" y="359569"/>
                      <a:pt x="204311" y="334994"/>
                      <a:pt x="204311" y="304895"/>
                    </a:cubicBezTo>
                    <a:cubicBezTo>
                      <a:pt x="204311" y="284226"/>
                      <a:pt x="191453" y="268034"/>
                      <a:pt x="151829" y="268034"/>
                    </a:cubicBezTo>
                    <a:lnTo>
                      <a:pt x="73057" y="268034"/>
                    </a:lnTo>
                    <a:cubicBezTo>
                      <a:pt x="51245" y="278130"/>
                      <a:pt x="42386" y="293180"/>
                      <a:pt x="42386" y="311563"/>
                    </a:cubicBezTo>
                    <a:cubicBezTo>
                      <a:pt x="42386" y="336614"/>
                      <a:pt x="58579" y="359569"/>
                      <a:pt x="117253" y="359569"/>
                    </a:cubicBezTo>
                    <a:close/>
                    <a:moveTo>
                      <a:pt x="118396" y="158591"/>
                    </a:moveTo>
                    <a:cubicBezTo>
                      <a:pt x="155829" y="158591"/>
                      <a:pt x="175927" y="131826"/>
                      <a:pt x="175927" y="94964"/>
                    </a:cubicBezTo>
                    <a:cubicBezTo>
                      <a:pt x="175927" y="58674"/>
                      <a:pt x="155829" y="31337"/>
                      <a:pt x="118396" y="31337"/>
                    </a:cubicBezTo>
                    <a:cubicBezTo>
                      <a:pt x="80963" y="31337"/>
                      <a:pt x="60865" y="58674"/>
                      <a:pt x="60865" y="94964"/>
                    </a:cubicBezTo>
                    <a:cubicBezTo>
                      <a:pt x="60865" y="131731"/>
                      <a:pt x="80963" y="158591"/>
                      <a:pt x="118396" y="158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7BEAA04-0FB4-458A-8C5A-7ADF531B2558}"/>
                  </a:ext>
                </a:extLst>
              </p:cNvPr>
              <p:cNvSpPr/>
              <p:nvPr/>
            </p:nvSpPr>
            <p:spPr>
              <a:xfrm>
                <a:off x="4647502" y="3294697"/>
                <a:ext cx="213264" cy="279272"/>
              </a:xfrm>
              <a:custGeom>
                <a:avLst/>
                <a:gdLst>
                  <a:gd name="connsiteX0" fmla="*/ 182594 w 213264"/>
                  <a:gd name="connsiteY0" fmla="*/ 273748 h 279272"/>
                  <a:gd name="connsiteX1" fmla="*/ 172498 w 213264"/>
                  <a:gd name="connsiteY1" fmla="*/ 263652 h 279272"/>
                  <a:gd name="connsiteX2" fmla="*/ 172498 w 213264"/>
                  <a:gd name="connsiteY2" fmla="*/ 239649 h 279272"/>
                  <a:gd name="connsiteX3" fmla="*/ 89345 w 213264"/>
                  <a:gd name="connsiteY3" fmla="*/ 279273 h 279272"/>
                  <a:gd name="connsiteX4" fmla="*/ 0 w 213264"/>
                  <a:gd name="connsiteY4" fmla="*/ 198311 h 279272"/>
                  <a:gd name="connsiteX5" fmla="*/ 106585 w 213264"/>
                  <a:gd name="connsiteY5" fmla="*/ 115633 h 279272"/>
                  <a:gd name="connsiteX6" fmla="*/ 169735 w 213264"/>
                  <a:gd name="connsiteY6" fmla="*/ 126206 h 279272"/>
                  <a:gd name="connsiteX7" fmla="*/ 169735 w 213264"/>
                  <a:gd name="connsiteY7" fmla="*/ 103918 h 279272"/>
                  <a:gd name="connsiteX8" fmla="*/ 106585 w 213264"/>
                  <a:gd name="connsiteY8" fmla="*/ 36862 h 279272"/>
                  <a:gd name="connsiteX9" fmla="*/ 36862 w 213264"/>
                  <a:gd name="connsiteY9" fmla="*/ 59246 h 279272"/>
                  <a:gd name="connsiteX10" fmla="*/ 22860 w 213264"/>
                  <a:gd name="connsiteY10" fmla="*/ 56959 h 279272"/>
                  <a:gd name="connsiteX11" fmla="*/ 13906 w 213264"/>
                  <a:gd name="connsiteY11" fmla="*/ 44101 h 279272"/>
                  <a:gd name="connsiteX12" fmla="*/ 16192 w 213264"/>
                  <a:gd name="connsiteY12" fmla="*/ 29623 h 279272"/>
                  <a:gd name="connsiteX13" fmla="*/ 110490 w 213264"/>
                  <a:gd name="connsiteY13" fmla="*/ 0 h 279272"/>
                  <a:gd name="connsiteX14" fmla="*/ 213265 w 213264"/>
                  <a:gd name="connsiteY14" fmla="*/ 97155 h 279272"/>
                  <a:gd name="connsiteX15" fmla="*/ 213265 w 213264"/>
                  <a:gd name="connsiteY15" fmla="*/ 263557 h 279272"/>
                  <a:gd name="connsiteX16" fmla="*/ 203168 w 213264"/>
                  <a:gd name="connsiteY16" fmla="*/ 273653 h 279272"/>
                  <a:gd name="connsiteX17" fmla="*/ 182594 w 213264"/>
                  <a:gd name="connsiteY17" fmla="*/ 273653 h 279272"/>
                  <a:gd name="connsiteX18" fmla="*/ 169831 w 213264"/>
                  <a:gd name="connsiteY18" fmla="*/ 205645 h 279272"/>
                  <a:gd name="connsiteX19" fmla="*/ 169831 w 213264"/>
                  <a:gd name="connsiteY19" fmla="*/ 158210 h 279272"/>
                  <a:gd name="connsiteX20" fmla="*/ 112300 w 213264"/>
                  <a:gd name="connsiteY20" fmla="*/ 149257 h 279272"/>
                  <a:gd name="connsiteX21" fmla="*/ 44196 w 213264"/>
                  <a:gd name="connsiteY21" fmla="*/ 197263 h 279272"/>
                  <a:gd name="connsiteX22" fmla="*/ 96679 w 213264"/>
                  <a:gd name="connsiteY22" fmla="*/ 244126 h 279272"/>
                  <a:gd name="connsiteX23" fmla="*/ 169831 w 213264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264" h="279272">
                    <a:moveTo>
                      <a:pt x="182594" y="273748"/>
                    </a:moveTo>
                    <a:cubicBezTo>
                      <a:pt x="175355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8020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6" y="115633"/>
                      <a:pt x="106585" y="115633"/>
                    </a:cubicBezTo>
                    <a:cubicBezTo>
                      <a:pt x="132874" y="115633"/>
                      <a:pt x="155162" y="120110"/>
                      <a:pt x="169735" y="126206"/>
                    </a:cubicBezTo>
                    <a:lnTo>
                      <a:pt x="169735" y="103918"/>
                    </a:lnTo>
                    <a:cubicBezTo>
                      <a:pt x="169735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862" y="59246"/>
                    </a:cubicBezTo>
                    <a:cubicBezTo>
                      <a:pt x="30671" y="63722"/>
                      <a:pt x="27337" y="63151"/>
                      <a:pt x="22860" y="56959"/>
                    </a:cubicBezTo>
                    <a:lnTo>
                      <a:pt x="13906" y="44101"/>
                    </a:lnTo>
                    <a:cubicBezTo>
                      <a:pt x="10573" y="38576"/>
                      <a:pt x="11144" y="33528"/>
                      <a:pt x="16192" y="29623"/>
                    </a:cubicBezTo>
                    <a:cubicBezTo>
                      <a:pt x="39052" y="10668"/>
                      <a:pt x="73152" y="0"/>
                      <a:pt x="110490" y="0"/>
                    </a:cubicBezTo>
                    <a:cubicBezTo>
                      <a:pt x="183071" y="0"/>
                      <a:pt x="213265" y="39624"/>
                      <a:pt x="213265" y="97155"/>
                    </a:cubicBezTo>
                    <a:lnTo>
                      <a:pt x="213265" y="263557"/>
                    </a:lnTo>
                    <a:cubicBezTo>
                      <a:pt x="213265" y="270796"/>
                      <a:pt x="210502" y="273653"/>
                      <a:pt x="203168" y="273653"/>
                    </a:cubicBezTo>
                    <a:lnTo>
                      <a:pt x="182594" y="273653"/>
                    </a:lnTo>
                    <a:close/>
                    <a:moveTo>
                      <a:pt x="169831" y="205645"/>
                    </a:moveTo>
                    <a:lnTo>
                      <a:pt x="169831" y="158210"/>
                    </a:lnTo>
                    <a:cubicBezTo>
                      <a:pt x="155257" y="151543"/>
                      <a:pt x="129064" y="149257"/>
                      <a:pt x="112300" y="149257"/>
                    </a:cubicBezTo>
                    <a:cubicBezTo>
                      <a:pt x="62008" y="149257"/>
                      <a:pt x="44196" y="169354"/>
                      <a:pt x="44196" y="197263"/>
                    </a:cubicBezTo>
                    <a:cubicBezTo>
                      <a:pt x="44196" y="219551"/>
                      <a:pt x="55340" y="244126"/>
                      <a:pt x="96679" y="244126"/>
                    </a:cubicBezTo>
                    <a:cubicBezTo>
                      <a:pt x="124587" y="244221"/>
                      <a:pt x="150781" y="232981"/>
                      <a:pt x="169831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4F0BE51-8B51-43AC-9D0B-889A7E20AB08}"/>
                  </a:ext>
                </a:extLst>
              </p:cNvPr>
              <p:cNvSpPr/>
              <p:nvPr/>
            </p:nvSpPr>
            <p:spPr>
              <a:xfrm>
                <a:off x="5031394" y="3300412"/>
                <a:ext cx="384544" cy="268033"/>
              </a:xfrm>
              <a:custGeom>
                <a:avLst/>
                <a:gdLst>
                  <a:gd name="connsiteX0" fmla="*/ 93977 w 384544"/>
                  <a:gd name="connsiteY0" fmla="*/ 268034 h 268033"/>
                  <a:gd name="connsiteX1" fmla="*/ 79499 w 384544"/>
                  <a:gd name="connsiteY1" fmla="*/ 259080 h 268033"/>
                  <a:gd name="connsiteX2" fmla="*/ 251 w 384544"/>
                  <a:gd name="connsiteY2" fmla="*/ 10096 h 268033"/>
                  <a:gd name="connsiteX3" fmla="*/ 8633 w 384544"/>
                  <a:gd name="connsiteY3" fmla="*/ 0 h 268033"/>
                  <a:gd name="connsiteX4" fmla="*/ 32636 w 384544"/>
                  <a:gd name="connsiteY4" fmla="*/ 0 h 268033"/>
                  <a:gd name="connsiteX5" fmla="*/ 44351 w 384544"/>
                  <a:gd name="connsiteY5" fmla="*/ 10096 h 268033"/>
                  <a:gd name="connsiteX6" fmla="*/ 105788 w 384544"/>
                  <a:gd name="connsiteY6" fmla="*/ 224504 h 268033"/>
                  <a:gd name="connsiteX7" fmla="*/ 171129 w 384544"/>
                  <a:gd name="connsiteY7" fmla="*/ 10096 h 268033"/>
                  <a:gd name="connsiteX8" fmla="*/ 182845 w 384544"/>
                  <a:gd name="connsiteY8" fmla="*/ 0 h 268033"/>
                  <a:gd name="connsiteX9" fmla="*/ 201800 w 384544"/>
                  <a:gd name="connsiteY9" fmla="*/ 0 h 268033"/>
                  <a:gd name="connsiteX10" fmla="*/ 213515 w 384544"/>
                  <a:gd name="connsiteY10" fmla="*/ 10096 h 268033"/>
                  <a:gd name="connsiteX11" fmla="*/ 279333 w 384544"/>
                  <a:gd name="connsiteY11" fmla="*/ 224504 h 268033"/>
                  <a:gd name="connsiteX12" fmla="*/ 340769 w 384544"/>
                  <a:gd name="connsiteY12" fmla="*/ 10096 h 268033"/>
                  <a:gd name="connsiteX13" fmla="*/ 352485 w 384544"/>
                  <a:gd name="connsiteY13" fmla="*/ 0 h 268033"/>
                  <a:gd name="connsiteX14" fmla="*/ 375917 w 384544"/>
                  <a:gd name="connsiteY14" fmla="*/ 0 h 268033"/>
                  <a:gd name="connsiteX15" fmla="*/ 384298 w 384544"/>
                  <a:gd name="connsiteY15" fmla="*/ 10096 h 268033"/>
                  <a:gd name="connsiteX16" fmla="*/ 305527 w 384544"/>
                  <a:gd name="connsiteY16" fmla="*/ 259080 h 268033"/>
                  <a:gd name="connsiteX17" fmla="*/ 291049 w 384544"/>
                  <a:gd name="connsiteY17" fmla="*/ 268034 h 268033"/>
                  <a:gd name="connsiteX18" fmla="*/ 269237 w 384544"/>
                  <a:gd name="connsiteY18" fmla="*/ 268034 h 268033"/>
                  <a:gd name="connsiteX19" fmla="*/ 255235 w 384544"/>
                  <a:gd name="connsiteY19" fmla="*/ 259080 h 268033"/>
                  <a:gd name="connsiteX20" fmla="*/ 192084 w 384544"/>
                  <a:gd name="connsiteY20" fmla="*/ 65913 h 268033"/>
                  <a:gd name="connsiteX21" fmla="*/ 129600 w 384544"/>
                  <a:gd name="connsiteY21" fmla="*/ 258509 h 268033"/>
                  <a:gd name="connsiteX22" fmla="*/ 115598 w 384544"/>
                  <a:gd name="connsiteY22" fmla="*/ 268034 h 268033"/>
                  <a:gd name="connsiteX23" fmla="*/ 93977 w 3845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544" h="268033">
                    <a:moveTo>
                      <a:pt x="93977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348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6" y="0"/>
                    </a:lnTo>
                    <a:cubicBezTo>
                      <a:pt x="39875" y="0"/>
                      <a:pt x="43208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4" y="169831"/>
                      <a:pt x="158270" y="82677"/>
                      <a:pt x="171129" y="10096"/>
                    </a:cubicBezTo>
                    <a:cubicBezTo>
                      <a:pt x="172177" y="2858"/>
                      <a:pt x="175606" y="0"/>
                      <a:pt x="182845" y="0"/>
                    </a:cubicBezTo>
                    <a:lnTo>
                      <a:pt x="201800" y="0"/>
                    </a:lnTo>
                    <a:cubicBezTo>
                      <a:pt x="209039" y="0"/>
                      <a:pt x="212372" y="2762"/>
                      <a:pt x="213515" y="10096"/>
                    </a:cubicBezTo>
                    <a:cubicBezTo>
                      <a:pt x="226946" y="82677"/>
                      <a:pt x="254282" y="169736"/>
                      <a:pt x="279333" y="224504"/>
                    </a:cubicBezTo>
                    <a:cubicBezTo>
                      <a:pt x="302193" y="169831"/>
                      <a:pt x="327911" y="82677"/>
                      <a:pt x="340769" y="10096"/>
                    </a:cubicBezTo>
                    <a:cubicBezTo>
                      <a:pt x="341817" y="2858"/>
                      <a:pt x="345246" y="0"/>
                      <a:pt x="352485" y="0"/>
                    </a:cubicBezTo>
                    <a:lnTo>
                      <a:pt x="375917" y="0"/>
                    </a:lnTo>
                    <a:cubicBezTo>
                      <a:pt x="382584" y="0"/>
                      <a:pt x="385442" y="3334"/>
                      <a:pt x="384298" y="10096"/>
                    </a:cubicBezTo>
                    <a:cubicBezTo>
                      <a:pt x="368678" y="96583"/>
                      <a:pt x="334007" y="197072"/>
                      <a:pt x="305527" y="259080"/>
                    </a:cubicBezTo>
                    <a:cubicBezTo>
                      <a:pt x="302193" y="265271"/>
                      <a:pt x="298288" y="268034"/>
                      <a:pt x="291049" y="268034"/>
                    </a:cubicBezTo>
                    <a:lnTo>
                      <a:pt x="269237" y="268034"/>
                    </a:lnTo>
                    <a:cubicBezTo>
                      <a:pt x="261998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598" y="268034"/>
                    </a:cubicBezTo>
                    <a:lnTo>
                      <a:pt x="93977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0823E3B-DF22-4CEF-80F5-CC013775A103}"/>
                  </a:ext>
                </a:extLst>
              </p:cNvPr>
              <p:cNvSpPr/>
              <p:nvPr/>
            </p:nvSpPr>
            <p:spPr>
              <a:xfrm>
                <a:off x="5451316" y="3294887"/>
                <a:ext cx="246697" cy="279177"/>
              </a:xfrm>
              <a:custGeom>
                <a:avLst/>
                <a:gdLst>
                  <a:gd name="connsiteX0" fmla="*/ 123348 w 246697"/>
                  <a:gd name="connsiteY0" fmla="*/ 279178 h 279177"/>
                  <a:gd name="connsiteX1" fmla="*/ 0 w 246697"/>
                  <a:gd name="connsiteY1" fmla="*/ 139637 h 279177"/>
                  <a:gd name="connsiteX2" fmla="*/ 123348 w 246697"/>
                  <a:gd name="connsiteY2" fmla="*/ 0 h 279177"/>
                  <a:gd name="connsiteX3" fmla="*/ 246697 w 246697"/>
                  <a:gd name="connsiteY3" fmla="*/ 139637 h 279177"/>
                  <a:gd name="connsiteX4" fmla="*/ 123348 w 246697"/>
                  <a:gd name="connsiteY4" fmla="*/ 279178 h 279177"/>
                  <a:gd name="connsiteX5" fmla="*/ 123348 w 246697"/>
                  <a:gd name="connsiteY5" fmla="*/ 244507 h 279177"/>
                  <a:gd name="connsiteX6" fmla="*/ 201453 w 246697"/>
                  <a:gd name="connsiteY6" fmla="*/ 139541 h 279177"/>
                  <a:gd name="connsiteX7" fmla="*/ 123348 w 246697"/>
                  <a:gd name="connsiteY7" fmla="*/ 34576 h 279177"/>
                  <a:gd name="connsiteX8" fmla="*/ 45244 w 246697"/>
                  <a:gd name="connsiteY8" fmla="*/ 139541 h 279177"/>
                  <a:gd name="connsiteX9" fmla="*/ 123348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8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8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8" y="279178"/>
                    </a:cubicBezTo>
                    <a:close/>
                    <a:moveTo>
                      <a:pt x="123348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8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437" y="244507"/>
                      <a:pt x="123348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DD10826-22C1-43BE-8B6C-72EACFD67AB3}"/>
                  </a:ext>
                </a:extLst>
              </p:cNvPr>
              <p:cNvSpPr/>
              <p:nvPr/>
            </p:nvSpPr>
            <p:spPr>
              <a:xfrm>
                <a:off x="5762689" y="3294887"/>
                <a:ext cx="147946" cy="273653"/>
              </a:xfrm>
              <a:custGeom>
                <a:avLst/>
                <a:gdLst>
                  <a:gd name="connsiteX0" fmla="*/ 10096 w 147946"/>
                  <a:gd name="connsiteY0" fmla="*/ 273558 h 273653"/>
                  <a:gd name="connsiteX1" fmla="*/ 0 w 147946"/>
                  <a:gd name="connsiteY1" fmla="*/ 263462 h 273653"/>
                  <a:gd name="connsiteX2" fmla="*/ 0 w 147946"/>
                  <a:gd name="connsiteY2" fmla="*/ 15621 h 273653"/>
                  <a:gd name="connsiteX3" fmla="*/ 10096 w 147946"/>
                  <a:gd name="connsiteY3" fmla="*/ 5525 h 273653"/>
                  <a:gd name="connsiteX4" fmla="*/ 30766 w 147946"/>
                  <a:gd name="connsiteY4" fmla="*/ 5525 h 273653"/>
                  <a:gd name="connsiteX5" fmla="*/ 40862 w 147946"/>
                  <a:gd name="connsiteY5" fmla="*/ 15621 h 273653"/>
                  <a:gd name="connsiteX6" fmla="*/ 40862 w 147946"/>
                  <a:gd name="connsiteY6" fmla="*/ 40767 h 273653"/>
                  <a:gd name="connsiteX7" fmla="*/ 116776 w 147946"/>
                  <a:gd name="connsiteY7" fmla="*/ 0 h 273653"/>
                  <a:gd name="connsiteX8" fmla="*/ 140208 w 147946"/>
                  <a:gd name="connsiteY8" fmla="*/ 2858 h 273653"/>
                  <a:gd name="connsiteX9" fmla="*/ 147447 w 147946"/>
                  <a:gd name="connsiteY9" fmla="*/ 15145 h 273653"/>
                  <a:gd name="connsiteX10" fmla="*/ 142970 w 147946"/>
                  <a:gd name="connsiteY10" fmla="*/ 35814 h 273653"/>
                  <a:gd name="connsiteX11" fmla="*/ 131254 w 147946"/>
                  <a:gd name="connsiteY11" fmla="*/ 43053 h 273653"/>
                  <a:gd name="connsiteX12" fmla="*/ 107822 w 147946"/>
                  <a:gd name="connsiteY12" fmla="*/ 39719 h 273653"/>
                  <a:gd name="connsiteX13" fmla="*/ 43624 w 147946"/>
                  <a:gd name="connsiteY13" fmla="*/ 72104 h 273653"/>
                  <a:gd name="connsiteX14" fmla="*/ 43624 w 147946"/>
                  <a:gd name="connsiteY14" fmla="*/ 263557 h 273653"/>
                  <a:gd name="connsiteX15" fmla="*/ 33528 w 147946"/>
                  <a:gd name="connsiteY15" fmla="*/ 273653 h 273653"/>
                  <a:gd name="connsiteX16" fmla="*/ 10096 w 147946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46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6" y="0"/>
                    </a:cubicBezTo>
                    <a:cubicBezTo>
                      <a:pt x="124015" y="0"/>
                      <a:pt x="132397" y="572"/>
                      <a:pt x="140208" y="2858"/>
                    </a:cubicBezTo>
                    <a:cubicBezTo>
                      <a:pt x="146399" y="4477"/>
                      <a:pt x="149161" y="8954"/>
                      <a:pt x="147447" y="15145"/>
                    </a:cubicBezTo>
                    <a:lnTo>
                      <a:pt x="142970" y="35814"/>
                    </a:lnTo>
                    <a:cubicBezTo>
                      <a:pt x="141351" y="43053"/>
                      <a:pt x="138493" y="44768"/>
                      <a:pt x="131254" y="43053"/>
                    </a:cubicBezTo>
                    <a:cubicBezTo>
                      <a:pt x="123444" y="40767"/>
                      <a:pt x="115633" y="39719"/>
                      <a:pt x="107822" y="39719"/>
                    </a:cubicBezTo>
                    <a:cubicBezTo>
                      <a:pt x="86582" y="39719"/>
                      <a:pt x="60960" y="48101"/>
                      <a:pt x="43624" y="72104"/>
                    </a:cubicBezTo>
                    <a:lnTo>
                      <a:pt x="43624" y="263557"/>
                    </a:lnTo>
                    <a:cubicBezTo>
                      <a:pt x="43624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BF82DEA-DE2A-4D39-A074-84DDCE65814E}"/>
                  </a:ext>
                </a:extLst>
              </p:cNvPr>
              <p:cNvSpPr/>
              <p:nvPr/>
            </p:nvSpPr>
            <p:spPr>
              <a:xfrm>
                <a:off x="5957475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5 w 43624"/>
                  <a:gd name="connsiteY5" fmla="*/ 10001 h 400907"/>
                  <a:gd name="connsiteX6" fmla="*/ 43625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8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3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390811"/>
                    </a:lnTo>
                    <a:cubicBezTo>
                      <a:pt x="43625" y="398050"/>
                      <a:pt x="40863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3367B42-F405-4992-A070-C3F5CF14E23F}"/>
                  </a:ext>
                </a:extLst>
              </p:cNvPr>
              <p:cNvSpPr/>
              <p:nvPr/>
            </p:nvSpPr>
            <p:spPr>
              <a:xfrm>
                <a:off x="6065679" y="3167633"/>
                <a:ext cx="230695" cy="406336"/>
              </a:xfrm>
              <a:custGeom>
                <a:avLst/>
                <a:gdLst>
                  <a:gd name="connsiteX0" fmla="*/ 199930 w 230695"/>
                  <a:gd name="connsiteY0" fmla="*/ 400812 h 406336"/>
                  <a:gd name="connsiteX1" fmla="*/ 189833 w 230695"/>
                  <a:gd name="connsiteY1" fmla="*/ 390716 h 406336"/>
                  <a:gd name="connsiteX2" fmla="*/ 189833 w 230695"/>
                  <a:gd name="connsiteY2" fmla="*/ 368332 h 406336"/>
                  <a:gd name="connsiteX3" fmla="*/ 112204 w 230695"/>
                  <a:gd name="connsiteY3" fmla="*/ 406337 h 406336"/>
                  <a:gd name="connsiteX4" fmla="*/ 0 w 230695"/>
                  <a:gd name="connsiteY4" fmla="*/ 267367 h 406336"/>
                  <a:gd name="connsiteX5" fmla="*/ 112204 w 230695"/>
                  <a:gd name="connsiteY5" fmla="*/ 127254 h 406336"/>
                  <a:gd name="connsiteX6" fmla="*/ 187071 w 230695"/>
                  <a:gd name="connsiteY6" fmla="*/ 161354 h 406336"/>
                  <a:gd name="connsiteX7" fmla="*/ 187071 w 230695"/>
                  <a:gd name="connsiteY7" fmla="*/ 10001 h 406336"/>
                  <a:gd name="connsiteX8" fmla="*/ 197167 w 230695"/>
                  <a:gd name="connsiteY8" fmla="*/ 0 h 406336"/>
                  <a:gd name="connsiteX9" fmla="*/ 220599 w 230695"/>
                  <a:gd name="connsiteY9" fmla="*/ 0 h 406336"/>
                  <a:gd name="connsiteX10" fmla="*/ 230695 w 230695"/>
                  <a:gd name="connsiteY10" fmla="*/ 10001 h 406336"/>
                  <a:gd name="connsiteX11" fmla="*/ 230695 w 230695"/>
                  <a:gd name="connsiteY11" fmla="*/ 390811 h 406336"/>
                  <a:gd name="connsiteX12" fmla="*/ 220599 w 230695"/>
                  <a:gd name="connsiteY12" fmla="*/ 400907 h 406336"/>
                  <a:gd name="connsiteX13" fmla="*/ 199930 w 230695"/>
                  <a:gd name="connsiteY13" fmla="*/ 400907 h 406336"/>
                  <a:gd name="connsiteX14" fmla="*/ 120682 w 230695"/>
                  <a:gd name="connsiteY14" fmla="*/ 371285 h 406336"/>
                  <a:gd name="connsiteX15" fmla="*/ 187071 w 230695"/>
                  <a:gd name="connsiteY15" fmla="*/ 334423 h 406336"/>
                  <a:gd name="connsiteX16" fmla="*/ 187071 w 230695"/>
                  <a:gd name="connsiteY16" fmla="*/ 199263 h 406336"/>
                  <a:gd name="connsiteX17" fmla="*/ 120682 w 230695"/>
                  <a:gd name="connsiteY17" fmla="*/ 162401 h 406336"/>
                  <a:gd name="connsiteX18" fmla="*/ 45339 w 230695"/>
                  <a:gd name="connsiteY18" fmla="*/ 266795 h 406336"/>
                  <a:gd name="connsiteX19" fmla="*/ 120682 w 230695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95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386" y="127254"/>
                      <a:pt x="112204" y="127254"/>
                    </a:cubicBezTo>
                    <a:cubicBezTo>
                      <a:pt x="150685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167" y="0"/>
                    </a:cubicBezTo>
                    <a:lnTo>
                      <a:pt x="220599" y="0"/>
                    </a:lnTo>
                    <a:cubicBezTo>
                      <a:pt x="227838" y="0"/>
                      <a:pt x="230695" y="2762"/>
                      <a:pt x="230695" y="10001"/>
                    </a:cubicBezTo>
                    <a:lnTo>
                      <a:pt x="230695" y="390811"/>
                    </a:lnTo>
                    <a:cubicBezTo>
                      <a:pt x="230695" y="398050"/>
                      <a:pt x="227933" y="400907"/>
                      <a:pt x="220599" y="400907"/>
                    </a:cubicBezTo>
                    <a:lnTo>
                      <a:pt x="199930" y="400907"/>
                    </a:lnTo>
                    <a:close/>
                    <a:moveTo>
                      <a:pt x="120682" y="371285"/>
                    </a:moveTo>
                    <a:cubicBezTo>
                      <a:pt x="146399" y="371285"/>
                      <a:pt x="170402" y="360617"/>
                      <a:pt x="187071" y="334423"/>
                    </a:cubicBezTo>
                    <a:lnTo>
                      <a:pt x="187071" y="199263"/>
                    </a:lnTo>
                    <a:cubicBezTo>
                      <a:pt x="170307" y="172974"/>
                      <a:pt x="146304" y="162401"/>
                      <a:pt x="120682" y="162401"/>
                    </a:cubicBezTo>
                    <a:cubicBezTo>
                      <a:pt x="75438" y="162401"/>
                      <a:pt x="45339" y="196977"/>
                      <a:pt x="45339" y="266795"/>
                    </a:cubicBezTo>
                    <a:cubicBezTo>
                      <a:pt x="45244" y="336614"/>
                      <a:pt x="75438" y="371285"/>
                      <a:pt x="120682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65231E4-5A7E-4D1E-A4BC-C26DD5DC56D2}"/>
                  </a:ext>
                </a:extLst>
              </p:cNvPr>
              <p:cNvSpPr/>
              <p:nvPr/>
            </p:nvSpPr>
            <p:spPr>
              <a:xfrm>
                <a:off x="6462014" y="3228403"/>
                <a:ext cx="176048" cy="345662"/>
              </a:xfrm>
              <a:custGeom>
                <a:avLst/>
                <a:gdLst>
                  <a:gd name="connsiteX0" fmla="*/ 10001 w 176048"/>
                  <a:gd name="connsiteY0" fmla="*/ 106108 h 345662"/>
                  <a:gd name="connsiteX1" fmla="*/ 0 w 176048"/>
                  <a:gd name="connsiteY1" fmla="*/ 96107 h 345662"/>
                  <a:gd name="connsiteX2" fmla="*/ 0 w 176048"/>
                  <a:gd name="connsiteY2" fmla="*/ 82105 h 345662"/>
                  <a:gd name="connsiteX3" fmla="*/ 10001 w 176048"/>
                  <a:gd name="connsiteY3" fmla="*/ 72009 h 345662"/>
                  <a:gd name="connsiteX4" fmla="*/ 45720 w 176048"/>
                  <a:gd name="connsiteY4" fmla="*/ 72009 h 345662"/>
                  <a:gd name="connsiteX5" fmla="*/ 45720 w 176048"/>
                  <a:gd name="connsiteY5" fmla="*/ 10096 h 345662"/>
                  <a:gd name="connsiteX6" fmla="*/ 55816 w 176048"/>
                  <a:gd name="connsiteY6" fmla="*/ 0 h 345662"/>
                  <a:gd name="connsiteX7" fmla="*/ 79248 w 176048"/>
                  <a:gd name="connsiteY7" fmla="*/ 0 h 345662"/>
                  <a:gd name="connsiteX8" fmla="*/ 89345 w 176048"/>
                  <a:gd name="connsiteY8" fmla="*/ 10096 h 345662"/>
                  <a:gd name="connsiteX9" fmla="*/ 89345 w 176048"/>
                  <a:gd name="connsiteY9" fmla="*/ 72104 h 345662"/>
                  <a:gd name="connsiteX10" fmla="*/ 165259 w 176048"/>
                  <a:gd name="connsiteY10" fmla="*/ 72104 h 345662"/>
                  <a:gd name="connsiteX11" fmla="*/ 175355 w 176048"/>
                  <a:gd name="connsiteY11" fmla="*/ 82201 h 345662"/>
                  <a:gd name="connsiteX12" fmla="*/ 175355 w 176048"/>
                  <a:gd name="connsiteY12" fmla="*/ 96202 h 345662"/>
                  <a:gd name="connsiteX13" fmla="*/ 165259 w 176048"/>
                  <a:gd name="connsiteY13" fmla="*/ 106204 h 345662"/>
                  <a:gd name="connsiteX14" fmla="*/ 89345 w 176048"/>
                  <a:gd name="connsiteY14" fmla="*/ 106204 h 345662"/>
                  <a:gd name="connsiteX15" fmla="*/ 89345 w 176048"/>
                  <a:gd name="connsiteY15" fmla="*/ 263652 h 345662"/>
                  <a:gd name="connsiteX16" fmla="*/ 124492 w 176048"/>
                  <a:gd name="connsiteY16" fmla="*/ 309467 h 345662"/>
                  <a:gd name="connsiteX17" fmla="*/ 156305 w 176048"/>
                  <a:gd name="connsiteY17" fmla="*/ 300514 h 345662"/>
                  <a:gd name="connsiteX18" fmla="*/ 168593 w 176048"/>
                  <a:gd name="connsiteY18" fmla="*/ 304419 h 345662"/>
                  <a:gd name="connsiteX19" fmla="*/ 174688 w 176048"/>
                  <a:gd name="connsiteY19" fmla="*/ 318897 h 345662"/>
                  <a:gd name="connsiteX20" fmla="*/ 170212 w 176048"/>
                  <a:gd name="connsiteY20" fmla="*/ 333375 h 345662"/>
                  <a:gd name="connsiteX21" fmla="*/ 118872 w 176048"/>
                  <a:gd name="connsiteY21" fmla="*/ 345662 h 345662"/>
                  <a:gd name="connsiteX22" fmla="*/ 45720 w 176048"/>
                  <a:gd name="connsiteY22" fmla="*/ 265271 h 345662"/>
                  <a:gd name="connsiteX23" fmla="*/ 45720 w 176048"/>
                  <a:gd name="connsiteY23" fmla="*/ 106108 h 345662"/>
                  <a:gd name="connsiteX24" fmla="*/ 10001 w 176048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8" h="345662">
                    <a:moveTo>
                      <a:pt x="10001" y="106108"/>
                    </a:moveTo>
                    <a:cubicBezTo>
                      <a:pt x="2762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2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7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5" y="74867"/>
                      <a:pt x="175355" y="82201"/>
                    </a:cubicBezTo>
                    <a:lnTo>
                      <a:pt x="175355" y="96202"/>
                    </a:lnTo>
                    <a:cubicBezTo>
                      <a:pt x="175355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5" y="306134"/>
                      <a:pt x="156305" y="300514"/>
                    </a:cubicBezTo>
                    <a:cubicBezTo>
                      <a:pt x="162496" y="297180"/>
                      <a:pt x="165830" y="298228"/>
                      <a:pt x="168593" y="304419"/>
                    </a:cubicBezTo>
                    <a:lnTo>
                      <a:pt x="174688" y="318897"/>
                    </a:lnTo>
                    <a:cubicBezTo>
                      <a:pt x="177546" y="325565"/>
                      <a:pt x="175831" y="330041"/>
                      <a:pt x="170212" y="333375"/>
                    </a:cubicBezTo>
                    <a:cubicBezTo>
                      <a:pt x="154591" y="342328"/>
                      <a:pt x="137255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6F832CE-507E-4CC7-BF84-34725E2E8F2D}"/>
                  </a:ext>
                </a:extLst>
              </p:cNvPr>
              <p:cNvSpPr/>
              <p:nvPr/>
            </p:nvSpPr>
            <p:spPr>
              <a:xfrm>
                <a:off x="6691948" y="3167633"/>
                <a:ext cx="216122" cy="400907"/>
              </a:xfrm>
              <a:custGeom>
                <a:avLst/>
                <a:gdLst>
                  <a:gd name="connsiteX0" fmla="*/ 10096 w 216122"/>
                  <a:gd name="connsiteY0" fmla="*/ 400812 h 400907"/>
                  <a:gd name="connsiteX1" fmla="*/ 0 w 216122"/>
                  <a:gd name="connsiteY1" fmla="*/ 390716 h 400907"/>
                  <a:gd name="connsiteX2" fmla="*/ 0 w 216122"/>
                  <a:gd name="connsiteY2" fmla="*/ 10001 h 400907"/>
                  <a:gd name="connsiteX3" fmla="*/ 10096 w 216122"/>
                  <a:gd name="connsiteY3" fmla="*/ 0 h 400907"/>
                  <a:gd name="connsiteX4" fmla="*/ 33528 w 216122"/>
                  <a:gd name="connsiteY4" fmla="*/ 0 h 400907"/>
                  <a:gd name="connsiteX5" fmla="*/ 43624 w 216122"/>
                  <a:gd name="connsiteY5" fmla="*/ 10001 h 400907"/>
                  <a:gd name="connsiteX6" fmla="*/ 43624 w 216122"/>
                  <a:gd name="connsiteY6" fmla="*/ 162401 h 400907"/>
                  <a:gd name="connsiteX7" fmla="*/ 122872 w 216122"/>
                  <a:gd name="connsiteY7" fmla="*/ 127254 h 400907"/>
                  <a:gd name="connsiteX8" fmla="*/ 216122 w 216122"/>
                  <a:gd name="connsiteY8" fmla="*/ 228886 h 400907"/>
                  <a:gd name="connsiteX9" fmla="*/ 216122 w 216122"/>
                  <a:gd name="connsiteY9" fmla="*/ 390811 h 400907"/>
                  <a:gd name="connsiteX10" fmla="*/ 206026 w 216122"/>
                  <a:gd name="connsiteY10" fmla="*/ 400907 h 400907"/>
                  <a:gd name="connsiteX11" fmla="*/ 182594 w 216122"/>
                  <a:gd name="connsiteY11" fmla="*/ 400907 h 400907"/>
                  <a:gd name="connsiteX12" fmla="*/ 172498 w 216122"/>
                  <a:gd name="connsiteY12" fmla="*/ 390811 h 400907"/>
                  <a:gd name="connsiteX13" fmla="*/ 172498 w 216122"/>
                  <a:gd name="connsiteY13" fmla="*/ 232791 h 400907"/>
                  <a:gd name="connsiteX14" fmla="*/ 114395 w 216122"/>
                  <a:gd name="connsiteY14" fmla="*/ 163544 h 400907"/>
                  <a:gd name="connsiteX15" fmla="*/ 43529 w 216122"/>
                  <a:gd name="connsiteY15" fmla="*/ 199263 h 400907"/>
                  <a:gd name="connsiteX16" fmla="*/ 43529 w 216122"/>
                  <a:gd name="connsiteY16" fmla="*/ 390716 h 400907"/>
                  <a:gd name="connsiteX17" fmla="*/ 33432 w 216122"/>
                  <a:gd name="connsiteY17" fmla="*/ 400812 h 400907"/>
                  <a:gd name="connsiteX18" fmla="*/ 10096 w 216122"/>
                  <a:gd name="connsiteY18" fmla="*/ 400812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2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162401"/>
                    </a:lnTo>
                    <a:cubicBezTo>
                      <a:pt x="59245" y="143923"/>
                      <a:pt x="83248" y="127254"/>
                      <a:pt x="122872" y="127254"/>
                    </a:cubicBezTo>
                    <a:cubicBezTo>
                      <a:pt x="189833" y="127254"/>
                      <a:pt x="216122" y="174689"/>
                      <a:pt x="216122" y="228886"/>
                    </a:cubicBezTo>
                    <a:lnTo>
                      <a:pt x="216122" y="390811"/>
                    </a:lnTo>
                    <a:cubicBezTo>
                      <a:pt x="216122" y="398050"/>
                      <a:pt x="213360" y="400907"/>
                      <a:pt x="206026" y="400907"/>
                    </a:cubicBezTo>
                    <a:lnTo>
                      <a:pt x="182594" y="400907"/>
                    </a:lnTo>
                    <a:cubicBezTo>
                      <a:pt x="175355" y="400907"/>
                      <a:pt x="172498" y="398145"/>
                      <a:pt x="172498" y="390811"/>
                    </a:cubicBezTo>
                    <a:lnTo>
                      <a:pt x="172498" y="232791"/>
                    </a:lnTo>
                    <a:cubicBezTo>
                      <a:pt x="172498" y="201549"/>
                      <a:pt x="161925" y="163544"/>
                      <a:pt x="114395" y="163544"/>
                    </a:cubicBezTo>
                    <a:cubicBezTo>
                      <a:pt x="90964" y="163544"/>
                      <a:pt x="63055" y="172498"/>
                      <a:pt x="43529" y="199263"/>
                    </a:cubicBezTo>
                    <a:lnTo>
                      <a:pt x="43529" y="390716"/>
                    </a:lnTo>
                    <a:cubicBezTo>
                      <a:pt x="43529" y="397955"/>
                      <a:pt x="40767" y="400812"/>
                      <a:pt x="33432" y="400812"/>
                    </a:cubicBezTo>
                    <a:lnTo>
                      <a:pt x="10096" y="400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FAB949C-449E-4BCC-BED0-29A05F381CD3}"/>
                  </a:ext>
                </a:extLst>
              </p:cNvPr>
              <p:cNvSpPr/>
              <p:nvPr/>
            </p:nvSpPr>
            <p:spPr>
              <a:xfrm>
                <a:off x="6973221" y="3294697"/>
                <a:ext cx="213360" cy="279272"/>
              </a:xfrm>
              <a:custGeom>
                <a:avLst/>
                <a:gdLst>
                  <a:gd name="connsiteX0" fmla="*/ 182594 w 213360"/>
                  <a:gd name="connsiteY0" fmla="*/ 273748 h 279272"/>
                  <a:gd name="connsiteX1" fmla="*/ 172498 w 213360"/>
                  <a:gd name="connsiteY1" fmla="*/ 263652 h 279272"/>
                  <a:gd name="connsiteX2" fmla="*/ 172498 w 213360"/>
                  <a:gd name="connsiteY2" fmla="*/ 239649 h 279272"/>
                  <a:gd name="connsiteX3" fmla="*/ 89345 w 213360"/>
                  <a:gd name="connsiteY3" fmla="*/ 279273 h 279272"/>
                  <a:gd name="connsiteX4" fmla="*/ 0 w 213360"/>
                  <a:gd name="connsiteY4" fmla="*/ 198311 h 279272"/>
                  <a:gd name="connsiteX5" fmla="*/ 106585 w 213360"/>
                  <a:gd name="connsiteY5" fmla="*/ 115633 h 279272"/>
                  <a:gd name="connsiteX6" fmla="*/ 169736 w 213360"/>
                  <a:gd name="connsiteY6" fmla="*/ 126206 h 279272"/>
                  <a:gd name="connsiteX7" fmla="*/ 169736 w 213360"/>
                  <a:gd name="connsiteY7" fmla="*/ 103918 h 279272"/>
                  <a:gd name="connsiteX8" fmla="*/ 106585 w 213360"/>
                  <a:gd name="connsiteY8" fmla="*/ 36862 h 279272"/>
                  <a:gd name="connsiteX9" fmla="*/ 36766 w 213360"/>
                  <a:gd name="connsiteY9" fmla="*/ 59246 h 279272"/>
                  <a:gd name="connsiteX10" fmla="*/ 22860 w 213360"/>
                  <a:gd name="connsiteY10" fmla="*/ 56959 h 279272"/>
                  <a:gd name="connsiteX11" fmla="*/ 13907 w 213360"/>
                  <a:gd name="connsiteY11" fmla="*/ 44101 h 279272"/>
                  <a:gd name="connsiteX12" fmla="*/ 16193 w 213360"/>
                  <a:gd name="connsiteY12" fmla="*/ 29623 h 279272"/>
                  <a:gd name="connsiteX13" fmla="*/ 110585 w 213360"/>
                  <a:gd name="connsiteY13" fmla="*/ 0 h 279272"/>
                  <a:gd name="connsiteX14" fmla="*/ 213360 w 213360"/>
                  <a:gd name="connsiteY14" fmla="*/ 97155 h 279272"/>
                  <a:gd name="connsiteX15" fmla="*/ 213360 w 213360"/>
                  <a:gd name="connsiteY15" fmla="*/ 263557 h 279272"/>
                  <a:gd name="connsiteX16" fmla="*/ 203264 w 213360"/>
                  <a:gd name="connsiteY16" fmla="*/ 273653 h 279272"/>
                  <a:gd name="connsiteX17" fmla="*/ 182594 w 213360"/>
                  <a:gd name="connsiteY17" fmla="*/ 273653 h 279272"/>
                  <a:gd name="connsiteX18" fmla="*/ 169736 w 213360"/>
                  <a:gd name="connsiteY18" fmla="*/ 205645 h 279272"/>
                  <a:gd name="connsiteX19" fmla="*/ 169736 w 213360"/>
                  <a:gd name="connsiteY19" fmla="*/ 158210 h 279272"/>
                  <a:gd name="connsiteX20" fmla="*/ 112205 w 213360"/>
                  <a:gd name="connsiteY20" fmla="*/ 149257 h 279272"/>
                  <a:gd name="connsiteX21" fmla="*/ 44101 w 213360"/>
                  <a:gd name="connsiteY21" fmla="*/ 197263 h 279272"/>
                  <a:gd name="connsiteX22" fmla="*/ 96584 w 213360"/>
                  <a:gd name="connsiteY22" fmla="*/ 244126 h 279272"/>
                  <a:gd name="connsiteX23" fmla="*/ 169736 w 213360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360" h="279272">
                    <a:moveTo>
                      <a:pt x="182594" y="273748"/>
                    </a:moveTo>
                    <a:cubicBezTo>
                      <a:pt x="175356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7925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7" y="115633"/>
                      <a:pt x="106585" y="115633"/>
                    </a:cubicBezTo>
                    <a:cubicBezTo>
                      <a:pt x="132874" y="115633"/>
                      <a:pt x="155162" y="120110"/>
                      <a:pt x="169736" y="126206"/>
                    </a:cubicBezTo>
                    <a:lnTo>
                      <a:pt x="169736" y="103918"/>
                    </a:lnTo>
                    <a:cubicBezTo>
                      <a:pt x="169736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766" y="59246"/>
                    </a:cubicBezTo>
                    <a:cubicBezTo>
                      <a:pt x="30671" y="63722"/>
                      <a:pt x="27241" y="63151"/>
                      <a:pt x="22860" y="56959"/>
                    </a:cubicBezTo>
                    <a:lnTo>
                      <a:pt x="13907" y="44101"/>
                    </a:lnTo>
                    <a:cubicBezTo>
                      <a:pt x="10573" y="38576"/>
                      <a:pt x="11144" y="33528"/>
                      <a:pt x="16193" y="29623"/>
                    </a:cubicBezTo>
                    <a:cubicBezTo>
                      <a:pt x="39053" y="10668"/>
                      <a:pt x="73152" y="0"/>
                      <a:pt x="110585" y="0"/>
                    </a:cubicBezTo>
                    <a:cubicBezTo>
                      <a:pt x="183166" y="0"/>
                      <a:pt x="213360" y="39624"/>
                      <a:pt x="213360" y="97155"/>
                    </a:cubicBezTo>
                    <a:lnTo>
                      <a:pt x="213360" y="263557"/>
                    </a:lnTo>
                    <a:cubicBezTo>
                      <a:pt x="213360" y="270796"/>
                      <a:pt x="210503" y="273653"/>
                      <a:pt x="203264" y="273653"/>
                    </a:cubicBezTo>
                    <a:lnTo>
                      <a:pt x="182594" y="273653"/>
                    </a:lnTo>
                    <a:close/>
                    <a:moveTo>
                      <a:pt x="169736" y="205645"/>
                    </a:moveTo>
                    <a:lnTo>
                      <a:pt x="169736" y="158210"/>
                    </a:lnTo>
                    <a:cubicBezTo>
                      <a:pt x="155162" y="151543"/>
                      <a:pt x="128968" y="149257"/>
                      <a:pt x="112205" y="149257"/>
                    </a:cubicBezTo>
                    <a:cubicBezTo>
                      <a:pt x="61913" y="149257"/>
                      <a:pt x="44101" y="169354"/>
                      <a:pt x="44101" y="197263"/>
                    </a:cubicBezTo>
                    <a:cubicBezTo>
                      <a:pt x="44101" y="219551"/>
                      <a:pt x="55245" y="244126"/>
                      <a:pt x="96584" y="244126"/>
                    </a:cubicBezTo>
                    <a:cubicBezTo>
                      <a:pt x="124492" y="244221"/>
                      <a:pt x="150781" y="232981"/>
                      <a:pt x="169736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5EBDE6F-C37C-411B-BFDE-8BE73940EB9A}"/>
                  </a:ext>
                </a:extLst>
              </p:cNvPr>
              <p:cNvSpPr/>
              <p:nvPr/>
            </p:nvSpPr>
            <p:spPr>
              <a:xfrm>
                <a:off x="7234491" y="3228403"/>
                <a:ext cx="176049" cy="345662"/>
              </a:xfrm>
              <a:custGeom>
                <a:avLst/>
                <a:gdLst>
                  <a:gd name="connsiteX0" fmla="*/ 10001 w 176049"/>
                  <a:gd name="connsiteY0" fmla="*/ 106108 h 345662"/>
                  <a:gd name="connsiteX1" fmla="*/ 0 w 176049"/>
                  <a:gd name="connsiteY1" fmla="*/ 96107 h 345662"/>
                  <a:gd name="connsiteX2" fmla="*/ 0 w 176049"/>
                  <a:gd name="connsiteY2" fmla="*/ 82105 h 345662"/>
                  <a:gd name="connsiteX3" fmla="*/ 10001 w 176049"/>
                  <a:gd name="connsiteY3" fmla="*/ 72009 h 345662"/>
                  <a:gd name="connsiteX4" fmla="*/ 45720 w 176049"/>
                  <a:gd name="connsiteY4" fmla="*/ 72009 h 345662"/>
                  <a:gd name="connsiteX5" fmla="*/ 45720 w 176049"/>
                  <a:gd name="connsiteY5" fmla="*/ 10096 h 345662"/>
                  <a:gd name="connsiteX6" fmla="*/ 55816 w 176049"/>
                  <a:gd name="connsiteY6" fmla="*/ 0 h 345662"/>
                  <a:gd name="connsiteX7" fmla="*/ 79248 w 176049"/>
                  <a:gd name="connsiteY7" fmla="*/ 0 h 345662"/>
                  <a:gd name="connsiteX8" fmla="*/ 89345 w 176049"/>
                  <a:gd name="connsiteY8" fmla="*/ 10096 h 345662"/>
                  <a:gd name="connsiteX9" fmla="*/ 89345 w 176049"/>
                  <a:gd name="connsiteY9" fmla="*/ 72104 h 345662"/>
                  <a:gd name="connsiteX10" fmla="*/ 165259 w 176049"/>
                  <a:gd name="connsiteY10" fmla="*/ 72104 h 345662"/>
                  <a:gd name="connsiteX11" fmla="*/ 175356 w 176049"/>
                  <a:gd name="connsiteY11" fmla="*/ 82201 h 345662"/>
                  <a:gd name="connsiteX12" fmla="*/ 175356 w 176049"/>
                  <a:gd name="connsiteY12" fmla="*/ 96202 h 345662"/>
                  <a:gd name="connsiteX13" fmla="*/ 165259 w 176049"/>
                  <a:gd name="connsiteY13" fmla="*/ 106204 h 345662"/>
                  <a:gd name="connsiteX14" fmla="*/ 89345 w 176049"/>
                  <a:gd name="connsiteY14" fmla="*/ 106204 h 345662"/>
                  <a:gd name="connsiteX15" fmla="*/ 89345 w 176049"/>
                  <a:gd name="connsiteY15" fmla="*/ 263652 h 345662"/>
                  <a:gd name="connsiteX16" fmla="*/ 124492 w 176049"/>
                  <a:gd name="connsiteY16" fmla="*/ 309467 h 345662"/>
                  <a:gd name="connsiteX17" fmla="*/ 156306 w 176049"/>
                  <a:gd name="connsiteY17" fmla="*/ 300514 h 345662"/>
                  <a:gd name="connsiteX18" fmla="*/ 168593 w 176049"/>
                  <a:gd name="connsiteY18" fmla="*/ 304419 h 345662"/>
                  <a:gd name="connsiteX19" fmla="*/ 174689 w 176049"/>
                  <a:gd name="connsiteY19" fmla="*/ 318897 h 345662"/>
                  <a:gd name="connsiteX20" fmla="*/ 170212 w 176049"/>
                  <a:gd name="connsiteY20" fmla="*/ 333375 h 345662"/>
                  <a:gd name="connsiteX21" fmla="*/ 118872 w 176049"/>
                  <a:gd name="connsiteY21" fmla="*/ 345662 h 345662"/>
                  <a:gd name="connsiteX22" fmla="*/ 45720 w 176049"/>
                  <a:gd name="connsiteY22" fmla="*/ 265271 h 345662"/>
                  <a:gd name="connsiteX23" fmla="*/ 45720 w 176049"/>
                  <a:gd name="connsiteY23" fmla="*/ 106108 h 345662"/>
                  <a:gd name="connsiteX24" fmla="*/ 10001 w 176049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9" h="345662">
                    <a:moveTo>
                      <a:pt x="10001" y="106108"/>
                    </a:moveTo>
                    <a:cubicBezTo>
                      <a:pt x="2763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3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8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6" y="74867"/>
                      <a:pt x="175356" y="82201"/>
                    </a:cubicBezTo>
                    <a:lnTo>
                      <a:pt x="175356" y="96202"/>
                    </a:lnTo>
                    <a:cubicBezTo>
                      <a:pt x="175356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6" y="306134"/>
                      <a:pt x="156306" y="300514"/>
                    </a:cubicBezTo>
                    <a:cubicBezTo>
                      <a:pt x="162496" y="297180"/>
                      <a:pt x="165831" y="298228"/>
                      <a:pt x="168593" y="304419"/>
                    </a:cubicBezTo>
                    <a:lnTo>
                      <a:pt x="174689" y="318897"/>
                    </a:lnTo>
                    <a:cubicBezTo>
                      <a:pt x="177546" y="325565"/>
                      <a:pt x="175832" y="330041"/>
                      <a:pt x="170212" y="333375"/>
                    </a:cubicBezTo>
                    <a:cubicBezTo>
                      <a:pt x="154591" y="342328"/>
                      <a:pt x="137256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6ADEF3A-645D-40A0-B5E5-6A1256D696DB}"/>
                  </a:ext>
                </a:extLst>
              </p:cNvPr>
              <p:cNvSpPr/>
              <p:nvPr/>
            </p:nvSpPr>
            <p:spPr>
              <a:xfrm>
                <a:off x="7552376" y="3300412"/>
                <a:ext cx="384644" cy="268033"/>
              </a:xfrm>
              <a:custGeom>
                <a:avLst/>
                <a:gdLst>
                  <a:gd name="connsiteX0" fmla="*/ 93976 w 384644"/>
                  <a:gd name="connsiteY0" fmla="*/ 268034 h 268033"/>
                  <a:gd name="connsiteX1" fmla="*/ 79499 w 384644"/>
                  <a:gd name="connsiteY1" fmla="*/ 259080 h 268033"/>
                  <a:gd name="connsiteX2" fmla="*/ 251 w 384644"/>
                  <a:gd name="connsiteY2" fmla="*/ 10096 h 268033"/>
                  <a:gd name="connsiteX3" fmla="*/ 8633 w 384644"/>
                  <a:gd name="connsiteY3" fmla="*/ 0 h 268033"/>
                  <a:gd name="connsiteX4" fmla="*/ 32635 w 384644"/>
                  <a:gd name="connsiteY4" fmla="*/ 0 h 268033"/>
                  <a:gd name="connsiteX5" fmla="*/ 44351 w 384644"/>
                  <a:gd name="connsiteY5" fmla="*/ 10096 h 268033"/>
                  <a:gd name="connsiteX6" fmla="*/ 105788 w 384644"/>
                  <a:gd name="connsiteY6" fmla="*/ 224504 h 268033"/>
                  <a:gd name="connsiteX7" fmla="*/ 171129 w 384644"/>
                  <a:gd name="connsiteY7" fmla="*/ 10096 h 268033"/>
                  <a:gd name="connsiteX8" fmla="*/ 182845 w 384644"/>
                  <a:gd name="connsiteY8" fmla="*/ 0 h 268033"/>
                  <a:gd name="connsiteX9" fmla="*/ 201799 w 384644"/>
                  <a:gd name="connsiteY9" fmla="*/ 0 h 268033"/>
                  <a:gd name="connsiteX10" fmla="*/ 213515 w 384644"/>
                  <a:gd name="connsiteY10" fmla="*/ 10096 h 268033"/>
                  <a:gd name="connsiteX11" fmla="*/ 279428 w 384644"/>
                  <a:gd name="connsiteY11" fmla="*/ 224504 h 268033"/>
                  <a:gd name="connsiteX12" fmla="*/ 340865 w 384644"/>
                  <a:gd name="connsiteY12" fmla="*/ 10096 h 268033"/>
                  <a:gd name="connsiteX13" fmla="*/ 352580 w 384644"/>
                  <a:gd name="connsiteY13" fmla="*/ 0 h 268033"/>
                  <a:gd name="connsiteX14" fmla="*/ 376012 w 384644"/>
                  <a:gd name="connsiteY14" fmla="*/ 0 h 268033"/>
                  <a:gd name="connsiteX15" fmla="*/ 384394 w 384644"/>
                  <a:gd name="connsiteY15" fmla="*/ 10096 h 268033"/>
                  <a:gd name="connsiteX16" fmla="*/ 305622 w 384644"/>
                  <a:gd name="connsiteY16" fmla="*/ 259080 h 268033"/>
                  <a:gd name="connsiteX17" fmla="*/ 291144 w 384644"/>
                  <a:gd name="connsiteY17" fmla="*/ 268034 h 268033"/>
                  <a:gd name="connsiteX18" fmla="*/ 269237 w 384644"/>
                  <a:gd name="connsiteY18" fmla="*/ 268034 h 268033"/>
                  <a:gd name="connsiteX19" fmla="*/ 255235 w 384644"/>
                  <a:gd name="connsiteY19" fmla="*/ 259080 h 268033"/>
                  <a:gd name="connsiteX20" fmla="*/ 192084 w 384644"/>
                  <a:gd name="connsiteY20" fmla="*/ 65913 h 268033"/>
                  <a:gd name="connsiteX21" fmla="*/ 129600 w 384644"/>
                  <a:gd name="connsiteY21" fmla="*/ 258509 h 268033"/>
                  <a:gd name="connsiteX22" fmla="*/ 115694 w 384644"/>
                  <a:gd name="connsiteY22" fmla="*/ 268034 h 268033"/>
                  <a:gd name="connsiteX23" fmla="*/ 93976 w 3846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644" h="268033">
                    <a:moveTo>
                      <a:pt x="93976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443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5" y="0"/>
                    </a:lnTo>
                    <a:cubicBezTo>
                      <a:pt x="39874" y="0"/>
                      <a:pt x="43304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3" y="169831"/>
                      <a:pt x="158270" y="82677"/>
                      <a:pt x="171129" y="10096"/>
                    </a:cubicBezTo>
                    <a:cubicBezTo>
                      <a:pt x="172272" y="2858"/>
                      <a:pt x="175606" y="0"/>
                      <a:pt x="182845" y="0"/>
                    </a:cubicBezTo>
                    <a:lnTo>
                      <a:pt x="201799" y="0"/>
                    </a:lnTo>
                    <a:cubicBezTo>
                      <a:pt x="209038" y="0"/>
                      <a:pt x="212373" y="2762"/>
                      <a:pt x="213515" y="10096"/>
                    </a:cubicBezTo>
                    <a:cubicBezTo>
                      <a:pt x="226945" y="82677"/>
                      <a:pt x="254282" y="169736"/>
                      <a:pt x="279428" y="224504"/>
                    </a:cubicBezTo>
                    <a:cubicBezTo>
                      <a:pt x="302288" y="169831"/>
                      <a:pt x="328006" y="82677"/>
                      <a:pt x="340865" y="10096"/>
                    </a:cubicBezTo>
                    <a:cubicBezTo>
                      <a:pt x="342008" y="2858"/>
                      <a:pt x="345341" y="0"/>
                      <a:pt x="352580" y="0"/>
                    </a:cubicBezTo>
                    <a:lnTo>
                      <a:pt x="376012" y="0"/>
                    </a:lnTo>
                    <a:cubicBezTo>
                      <a:pt x="382774" y="0"/>
                      <a:pt x="385537" y="3334"/>
                      <a:pt x="384394" y="10096"/>
                    </a:cubicBezTo>
                    <a:cubicBezTo>
                      <a:pt x="368773" y="96583"/>
                      <a:pt x="334197" y="197072"/>
                      <a:pt x="305622" y="259080"/>
                    </a:cubicBezTo>
                    <a:cubicBezTo>
                      <a:pt x="302288" y="265271"/>
                      <a:pt x="298383" y="268034"/>
                      <a:pt x="291144" y="268034"/>
                    </a:cubicBezTo>
                    <a:lnTo>
                      <a:pt x="269237" y="268034"/>
                    </a:lnTo>
                    <a:cubicBezTo>
                      <a:pt x="261997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694" y="268034"/>
                    </a:cubicBezTo>
                    <a:lnTo>
                      <a:pt x="93976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1B18D2C-027D-43CD-BCE7-364DE013B660}"/>
                  </a:ext>
                </a:extLst>
              </p:cNvPr>
              <p:cNvSpPr/>
              <p:nvPr/>
            </p:nvSpPr>
            <p:spPr>
              <a:xfrm>
                <a:off x="7972298" y="3294887"/>
                <a:ext cx="246697" cy="279177"/>
              </a:xfrm>
              <a:custGeom>
                <a:avLst/>
                <a:gdLst>
                  <a:gd name="connsiteX0" fmla="*/ 123349 w 246697"/>
                  <a:gd name="connsiteY0" fmla="*/ 279178 h 279177"/>
                  <a:gd name="connsiteX1" fmla="*/ 0 w 246697"/>
                  <a:gd name="connsiteY1" fmla="*/ 139637 h 279177"/>
                  <a:gd name="connsiteX2" fmla="*/ 123349 w 246697"/>
                  <a:gd name="connsiteY2" fmla="*/ 0 h 279177"/>
                  <a:gd name="connsiteX3" fmla="*/ 246697 w 246697"/>
                  <a:gd name="connsiteY3" fmla="*/ 139637 h 279177"/>
                  <a:gd name="connsiteX4" fmla="*/ 123349 w 246697"/>
                  <a:gd name="connsiteY4" fmla="*/ 279178 h 279177"/>
                  <a:gd name="connsiteX5" fmla="*/ 123349 w 246697"/>
                  <a:gd name="connsiteY5" fmla="*/ 244507 h 279177"/>
                  <a:gd name="connsiteX6" fmla="*/ 201453 w 246697"/>
                  <a:gd name="connsiteY6" fmla="*/ 139541 h 279177"/>
                  <a:gd name="connsiteX7" fmla="*/ 123349 w 246697"/>
                  <a:gd name="connsiteY7" fmla="*/ 34576 h 279177"/>
                  <a:gd name="connsiteX8" fmla="*/ 45244 w 246697"/>
                  <a:gd name="connsiteY8" fmla="*/ 139541 h 279177"/>
                  <a:gd name="connsiteX9" fmla="*/ 123349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9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9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9" y="279178"/>
                    </a:cubicBezTo>
                    <a:close/>
                    <a:moveTo>
                      <a:pt x="123349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9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532" y="244507"/>
                      <a:pt x="123349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AE093AA-9D27-4859-9C5B-E400E89C4BB1}"/>
                  </a:ext>
                </a:extLst>
              </p:cNvPr>
              <p:cNvSpPr/>
              <p:nvPr/>
            </p:nvSpPr>
            <p:spPr>
              <a:xfrm>
                <a:off x="8283670" y="3294887"/>
                <a:ext cx="147902" cy="273653"/>
              </a:xfrm>
              <a:custGeom>
                <a:avLst/>
                <a:gdLst>
                  <a:gd name="connsiteX0" fmla="*/ 10096 w 147902"/>
                  <a:gd name="connsiteY0" fmla="*/ 273558 h 273653"/>
                  <a:gd name="connsiteX1" fmla="*/ 0 w 147902"/>
                  <a:gd name="connsiteY1" fmla="*/ 263462 h 273653"/>
                  <a:gd name="connsiteX2" fmla="*/ 0 w 147902"/>
                  <a:gd name="connsiteY2" fmla="*/ 15621 h 273653"/>
                  <a:gd name="connsiteX3" fmla="*/ 10096 w 147902"/>
                  <a:gd name="connsiteY3" fmla="*/ 5525 h 273653"/>
                  <a:gd name="connsiteX4" fmla="*/ 30766 w 147902"/>
                  <a:gd name="connsiteY4" fmla="*/ 5525 h 273653"/>
                  <a:gd name="connsiteX5" fmla="*/ 40862 w 147902"/>
                  <a:gd name="connsiteY5" fmla="*/ 15621 h 273653"/>
                  <a:gd name="connsiteX6" fmla="*/ 40862 w 147902"/>
                  <a:gd name="connsiteY6" fmla="*/ 40767 h 273653"/>
                  <a:gd name="connsiteX7" fmla="*/ 116777 w 147902"/>
                  <a:gd name="connsiteY7" fmla="*/ 0 h 273653"/>
                  <a:gd name="connsiteX8" fmla="*/ 140208 w 147902"/>
                  <a:gd name="connsiteY8" fmla="*/ 2858 h 273653"/>
                  <a:gd name="connsiteX9" fmla="*/ 147447 w 147902"/>
                  <a:gd name="connsiteY9" fmla="*/ 15145 h 273653"/>
                  <a:gd name="connsiteX10" fmla="*/ 142970 w 147902"/>
                  <a:gd name="connsiteY10" fmla="*/ 35814 h 273653"/>
                  <a:gd name="connsiteX11" fmla="*/ 131254 w 147902"/>
                  <a:gd name="connsiteY11" fmla="*/ 43053 h 273653"/>
                  <a:gd name="connsiteX12" fmla="*/ 107823 w 147902"/>
                  <a:gd name="connsiteY12" fmla="*/ 39719 h 273653"/>
                  <a:gd name="connsiteX13" fmla="*/ 43625 w 147902"/>
                  <a:gd name="connsiteY13" fmla="*/ 72104 h 273653"/>
                  <a:gd name="connsiteX14" fmla="*/ 43625 w 147902"/>
                  <a:gd name="connsiteY14" fmla="*/ 263557 h 273653"/>
                  <a:gd name="connsiteX15" fmla="*/ 33528 w 147902"/>
                  <a:gd name="connsiteY15" fmla="*/ 273653 h 273653"/>
                  <a:gd name="connsiteX16" fmla="*/ 10096 w 147902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02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7" y="0"/>
                    </a:cubicBezTo>
                    <a:cubicBezTo>
                      <a:pt x="124016" y="0"/>
                      <a:pt x="132397" y="572"/>
                      <a:pt x="140208" y="2858"/>
                    </a:cubicBezTo>
                    <a:cubicBezTo>
                      <a:pt x="146304" y="4477"/>
                      <a:pt x="149066" y="8954"/>
                      <a:pt x="147447" y="15145"/>
                    </a:cubicBezTo>
                    <a:lnTo>
                      <a:pt x="142970" y="35814"/>
                    </a:lnTo>
                    <a:cubicBezTo>
                      <a:pt x="141256" y="43053"/>
                      <a:pt x="138493" y="44768"/>
                      <a:pt x="131254" y="43053"/>
                    </a:cubicBezTo>
                    <a:cubicBezTo>
                      <a:pt x="123444" y="40767"/>
                      <a:pt x="115634" y="39719"/>
                      <a:pt x="107823" y="39719"/>
                    </a:cubicBezTo>
                    <a:cubicBezTo>
                      <a:pt x="86582" y="39719"/>
                      <a:pt x="60960" y="48101"/>
                      <a:pt x="43625" y="72104"/>
                    </a:cubicBezTo>
                    <a:lnTo>
                      <a:pt x="43625" y="263557"/>
                    </a:lnTo>
                    <a:cubicBezTo>
                      <a:pt x="43625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27BC2D8-FD7D-4015-8240-C7260393327A}"/>
                  </a:ext>
                </a:extLst>
              </p:cNvPr>
              <p:cNvSpPr/>
              <p:nvPr/>
            </p:nvSpPr>
            <p:spPr>
              <a:xfrm>
                <a:off x="8478361" y="3167633"/>
                <a:ext cx="214021" cy="400907"/>
              </a:xfrm>
              <a:custGeom>
                <a:avLst/>
                <a:gdLst>
                  <a:gd name="connsiteX0" fmla="*/ 180404 w 214021"/>
                  <a:gd name="connsiteY0" fmla="*/ 400812 h 400907"/>
                  <a:gd name="connsiteX1" fmla="*/ 165925 w 214021"/>
                  <a:gd name="connsiteY1" fmla="*/ 391859 h 400907"/>
                  <a:gd name="connsiteX2" fmla="*/ 76581 w 214021"/>
                  <a:gd name="connsiteY2" fmla="*/ 271844 h 400907"/>
                  <a:gd name="connsiteX3" fmla="*/ 43625 w 214021"/>
                  <a:gd name="connsiteY3" fmla="*/ 295275 h 400907"/>
                  <a:gd name="connsiteX4" fmla="*/ 43625 w 214021"/>
                  <a:gd name="connsiteY4" fmla="*/ 390716 h 400907"/>
                  <a:gd name="connsiteX5" fmla="*/ 33528 w 214021"/>
                  <a:gd name="connsiteY5" fmla="*/ 400812 h 400907"/>
                  <a:gd name="connsiteX6" fmla="*/ 10096 w 214021"/>
                  <a:gd name="connsiteY6" fmla="*/ 400812 h 400907"/>
                  <a:gd name="connsiteX7" fmla="*/ 0 w 214021"/>
                  <a:gd name="connsiteY7" fmla="*/ 390716 h 400907"/>
                  <a:gd name="connsiteX8" fmla="*/ 0 w 214021"/>
                  <a:gd name="connsiteY8" fmla="*/ 10001 h 400907"/>
                  <a:gd name="connsiteX9" fmla="*/ 10096 w 214021"/>
                  <a:gd name="connsiteY9" fmla="*/ 0 h 400907"/>
                  <a:gd name="connsiteX10" fmla="*/ 33528 w 214021"/>
                  <a:gd name="connsiteY10" fmla="*/ 0 h 400907"/>
                  <a:gd name="connsiteX11" fmla="*/ 43625 w 214021"/>
                  <a:gd name="connsiteY11" fmla="*/ 10001 h 400907"/>
                  <a:gd name="connsiteX12" fmla="*/ 43625 w 214021"/>
                  <a:gd name="connsiteY12" fmla="*/ 253460 h 400907"/>
                  <a:gd name="connsiteX13" fmla="*/ 151352 w 214021"/>
                  <a:gd name="connsiteY13" fmla="*/ 141256 h 400907"/>
                  <a:gd name="connsiteX14" fmla="*/ 167544 w 214021"/>
                  <a:gd name="connsiteY14" fmla="*/ 132874 h 400907"/>
                  <a:gd name="connsiteX15" fmla="*/ 194881 w 214021"/>
                  <a:gd name="connsiteY15" fmla="*/ 132874 h 400907"/>
                  <a:gd name="connsiteX16" fmla="*/ 199358 w 214021"/>
                  <a:gd name="connsiteY16" fmla="*/ 141256 h 400907"/>
                  <a:gd name="connsiteX17" fmla="*/ 105537 w 214021"/>
                  <a:gd name="connsiteY17" fmla="*/ 248412 h 400907"/>
                  <a:gd name="connsiteX18" fmla="*/ 212693 w 214021"/>
                  <a:gd name="connsiteY18" fmla="*/ 391954 h 400907"/>
                  <a:gd name="connsiteX19" fmla="*/ 207169 w 214021"/>
                  <a:gd name="connsiteY19" fmla="*/ 400907 h 400907"/>
                  <a:gd name="connsiteX20" fmla="*/ 180404 w 214021"/>
                  <a:gd name="connsiteY20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4021" h="400907">
                    <a:moveTo>
                      <a:pt x="180404" y="400812"/>
                    </a:moveTo>
                    <a:cubicBezTo>
                      <a:pt x="173164" y="400812"/>
                      <a:pt x="169259" y="398526"/>
                      <a:pt x="165925" y="391859"/>
                    </a:cubicBezTo>
                    <a:cubicBezTo>
                      <a:pt x="144685" y="352806"/>
                      <a:pt x="111728" y="305276"/>
                      <a:pt x="76581" y="271844"/>
                    </a:cubicBezTo>
                    <a:cubicBezTo>
                      <a:pt x="65913" y="280226"/>
                      <a:pt x="54769" y="288036"/>
                      <a:pt x="43625" y="295275"/>
                    </a:cubicBezTo>
                    <a:lnTo>
                      <a:pt x="43625" y="390716"/>
                    </a:lnTo>
                    <a:cubicBezTo>
                      <a:pt x="43625" y="397955"/>
                      <a:pt x="40862" y="400812"/>
                      <a:pt x="33528" y="400812"/>
                    </a:cubicBezTo>
                    <a:lnTo>
                      <a:pt x="10096" y="400812"/>
                    </a:ln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253460"/>
                    </a:lnTo>
                    <a:cubicBezTo>
                      <a:pt x="84391" y="224409"/>
                      <a:pt x="127349" y="176975"/>
                      <a:pt x="151352" y="141256"/>
                    </a:cubicBezTo>
                    <a:cubicBezTo>
                      <a:pt x="155829" y="135065"/>
                      <a:pt x="159734" y="132874"/>
                      <a:pt x="167544" y="132874"/>
                    </a:cubicBezTo>
                    <a:lnTo>
                      <a:pt x="194881" y="132874"/>
                    </a:lnTo>
                    <a:cubicBezTo>
                      <a:pt x="201073" y="132874"/>
                      <a:pt x="202692" y="136208"/>
                      <a:pt x="199358" y="141256"/>
                    </a:cubicBezTo>
                    <a:cubicBezTo>
                      <a:pt x="175355" y="178118"/>
                      <a:pt x="142399" y="215456"/>
                      <a:pt x="105537" y="248412"/>
                    </a:cubicBezTo>
                    <a:cubicBezTo>
                      <a:pt x="146875" y="286893"/>
                      <a:pt x="190405" y="344996"/>
                      <a:pt x="212693" y="391954"/>
                    </a:cubicBezTo>
                    <a:cubicBezTo>
                      <a:pt x="215551" y="397478"/>
                      <a:pt x="213836" y="400907"/>
                      <a:pt x="207169" y="400907"/>
                    </a:cubicBezTo>
                    <a:lnTo>
                      <a:pt x="180404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C18D451-3D41-4E25-9271-105671494D81}"/>
                  </a:ext>
                </a:extLst>
              </p:cNvPr>
              <p:cNvSpPr/>
              <p:nvPr/>
            </p:nvSpPr>
            <p:spPr>
              <a:xfrm>
                <a:off x="8725417" y="3294792"/>
                <a:ext cx="198427" cy="279272"/>
              </a:xfrm>
              <a:custGeom>
                <a:avLst/>
                <a:gdLst>
                  <a:gd name="connsiteX0" fmla="*/ 96320 w 198427"/>
                  <a:gd name="connsiteY0" fmla="*/ 279273 h 279272"/>
                  <a:gd name="connsiteX1" fmla="*/ 4213 w 198427"/>
                  <a:gd name="connsiteY1" fmla="*/ 250222 h 279272"/>
                  <a:gd name="connsiteX2" fmla="*/ 2594 w 198427"/>
                  <a:gd name="connsiteY2" fmla="*/ 236220 h 279272"/>
                  <a:gd name="connsiteX3" fmla="*/ 13167 w 198427"/>
                  <a:gd name="connsiteY3" fmla="*/ 222218 h 279272"/>
                  <a:gd name="connsiteX4" fmla="*/ 27168 w 198427"/>
                  <a:gd name="connsiteY4" fmla="*/ 220027 h 279272"/>
                  <a:gd name="connsiteX5" fmla="*/ 96987 w 198427"/>
                  <a:gd name="connsiteY5" fmla="*/ 243459 h 279272"/>
                  <a:gd name="connsiteX6" fmla="*/ 154994 w 198427"/>
                  <a:gd name="connsiteY6" fmla="*/ 203263 h 279272"/>
                  <a:gd name="connsiteX7" fmla="*/ 94129 w 198427"/>
                  <a:gd name="connsiteY7" fmla="*/ 156877 h 279272"/>
                  <a:gd name="connsiteX8" fmla="*/ 3070 w 198427"/>
                  <a:gd name="connsiteY8" fmla="*/ 78200 h 279272"/>
                  <a:gd name="connsiteX9" fmla="*/ 104702 w 198427"/>
                  <a:gd name="connsiteY9" fmla="*/ 0 h 279272"/>
                  <a:gd name="connsiteX10" fmla="*/ 187379 w 198427"/>
                  <a:gd name="connsiteY10" fmla="*/ 22384 h 279272"/>
                  <a:gd name="connsiteX11" fmla="*/ 190141 w 198427"/>
                  <a:gd name="connsiteY11" fmla="*/ 36385 h 279272"/>
                  <a:gd name="connsiteX12" fmla="*/ 180045 w 198427"/>
                  <a:gd name="connsiteY12" fmla="*/ 50863 h 279272"/>
                  <a:gd name="connsiteX13" fmla="*/ 166615 w 198427"/>
                  <a:gd name="connsiteY13" fmla="*/ 53626 h 279272"/>
                  <a:gd name="connsiteX14" fmla="*/ 104131 w 198427"/>
                  <a:gd name="connsiteY14" fmla="*/ 35719 h 279272"/>
                  <a:gd name="connsiteX15" fmla="*/ 46600 w 198427"/>
                  <a:gd name="connsiteY15" fmla="*/ 76486 h 279272"/>
                  <a:gd name="connsiteX16" fmla="*/ 106893 w 198427"/>
                  <a:gd name="connsiteY16" fmla="*/ 120015 h 279272"/>
                  <a:gd name="connsiteX17" fmla="*/ 198428 w 198427"/>
                  <a:gd name="connsiteY17" fmla="*/ 200406 h 279272"/>
                  <a:gd name="connsiteX18" fmla="*/ 96320 w 198427"/>
                  <a:gd name="connsiteY18" fmla="*/ 279273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8427" h="279272">
                    <a:moveTo>
                      <a:pt x="96320" y="279273"/>
                    </a:moveTo>
                    <a:cubicBezTo>
                      <a:pt x="53934" y="279273"/>
                      <a:pt x="22692" y="265843"/>
                      <a:pt x="4213" y="250222"/>
                    </a:cubicBezTo>
                    <a:cubicBezTo>
                      <a:pt x="-835" y="246316"/>
                      <a:pt x="-1311" y="241268"/>
                      <a:pt x="2594" y="236220"/>
                    </a:cubicBezTo>
                    <a:lnTo>
                      <a:pt x="13167" y="222218"/>
                    </a:lnTo>
                    <a:cubicBezTo>
                      <a:pt x="17643" y="216694"/>
                      <a:pt x="21549" y="216122"/>
                      <a:pt x="27168" y="220027"/>
                    </a:cubicBezTo>
                    <a:cubicBezTo>
                      <a:pt x="45647" y="234505"/>
                      <a:pt x="67936" y="243459"/>
                      <a:pt x="96987" y="243459"/>
                    </a:cubicBezTo>
                    <a:cubicBezTo>
                      <a:pt x="128800" y="243459"/>
                      <a:pt x="154994" y="230029"/>
                      <a:pt x="154994" y="203263"/>
                    </a:cubicBezTo>
                    <a:cubicBezTo>
                      <a:pt x="154994" y="173641"/>
                      <a:pt x="127657" y="165259"/>
                      <a:pt x="94129" y="156877"/>
                    </a:cubicBezTo>
                    <a:cubicBezTo>
                      <a:pt x="56125" y="147352"/>
                      <a:pt x="3070" y="138493"/>
                      <a:pt x="3070" y="78200"/>
                    </a:cubicBezTo>
                    <a:cubicBezTo>
                      <a:pt x="3070" y="30194"/>
                      <a:pt x="44980" y="0"/>
                      <a:pt x="104702" y="0"/>
                    </a:cubicBezTo>
                    <a:cubicBezTo>
                      <a:pt x="141564" y="0"/>
                      <a:pt x="169472" y="9525"/>
                      <a:pt x="187379" y="22384"/>
                    </a:cubicBezTo>
                    <a:cubicBezTo>
                      <a:pt x="192904" y="26289"/>
                      <a:pt x="193570" y="30766"/>
                      <a:pt x="190141" y="36385"/>
                    </a:cubicBezTo>
                    <a:lnTo>
                      <a:pt x="180045" y="50863"/>
                    </a:lnTo>
                    <a:cubicBezTo>
                      <a:pt x="176140" y="57055"/>
                      <a:pt x="172806" y="57531"/>
                      <a:pt x="166615" y="53626"/>
                    </a:cubicBezTo>
                    <a:cubicBezTo>
                      <a:pt x="150993" y="43053"/>
                      <a:pt x="130324" y="35719"/>
                      <a:pt x="104131" y="35719"/>
                    </a:cubicBezTo>
                    <a:cubicBezTo>
                      <a:pt x="66126" y="35719"/>
                      <a:pt x="46600" y="53626"/>
                      <a:pt x="46600" y="76486"/>
                    </a:cubicBezTo>
                    <a:cubicBezTo>
                      <a:pt x="46600" y="107156"/>
                      <a:pt x="74508" y="112204"/>
                      <a:pt x="106893" y="120015"/>
                    </a:cubicBezTo>
                    <a:cubicBezTo>
                      <a:pt x="149279" y="130111"/>
                      <a:pt x="198428" y="144018"/>
                      <a:pt x="198428" y="200406"/>
                    </a:cubicBezTo>
                    <a:cubicBezTo>
                      <a:pt x="198523" y="250222"/>
                      <a:pt x="153851" y="279273"/>
                      <a:pt x="96320" y="2792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4F4A1A6-3670-4890-A51E-D2A2C44FE23C}"/>
                </a:ext>
              </a:extLst>
            </p:cNvPr>
            <p:cNvSpPr/>
            <p:nvPr/>
          </p:nvSpPr>
          <p:spPr>
            <a:xfrm>
              <a:off x="515938" y="2471737"/>
              <a:ext cx="1909857" cy="1909857"/>
            </a:xfrm>
            <a:custGeom>
              <a:avLst/>
              <a:gdLst>
                <a:gd name="connsiteX0" fmla="*/ 1169194 w 1909857"/>
                <a:gd name="connsiteY0" fmla="*/ 706279 h 1909857"/>
                <a:gd name="connsiteX1" fmla="*/ 1282732 w 1909857"/>
                <a:gd name="connsiteY1" fmla="*/ 512350 h 1909857"/>
                <a:gd name="connsiteX2" fmla="*/ 1169194 w 1909857"/>
                <a:gd name="connsiteY2" fmla="*/ 706279 h 1909857"/>
                <a:gd name="connsiteX3" fmla="*/ 669227 w 1909857"/>
                <a:gd name="connsiteY3" fmla="*/ 745998 h 1909857"/>
                <a:gd name="connsiteX4" fmla="*/ 808101 w 1909857"/>
                <a:gd name="connsiteY4" fmla="*/ 510254 h 1909857"/>
                <a:gd name="connsiteX5" fmla="*/ 669227 w 1909857"/>
                <a:gd name="connsiteY5" fmla="*/ 745998 h 1909857"/>
                <a:gd name="connsiteX6" fmla="*/ 581978 w 1909857"/>
                <a:gd name="connsiteY6" fmla="*/ 1370267 h 1909857"/>
                <a:gd name="connsiteX7" fmla="*/ 515874 w 1909857"/>
                <a:gd name="connsiteY7" fmla="*/ 1304354 h 1909857"/>
                <a:gd name="connsiteX8" fmla="*/ 792575 w 1909857"/>
                <a:gd name="connsiteY8" fmla="*/ 1023842 h 1909857"/>
                <a:gd name="connsiteX9" fmla="*/ 581978 w 1909857"/>
                <a:gd name="connsiteY9" fmla="*/ 1370267 h 1909857"/>
                <a:gd name="connsiteX10" fmla="*/ 1309402 w 1909857"/>
                <a:gd name="connsiteY10" fmla="*/ 999935 h 1909857"/>
                <a:gd name="connsiteX11" fmla="*/ 1150715 w 1909857"/>
                <a:gd name="connsiteY11" fmla="*/ 1145381 h 1909857"/>
                <a:gd name="connsiteX12" fmla="*/ 1243298 w 1909857"/>
                <a:gd name="connsiteY12" fmla="*/ 1264349 h 1909857"/>
                <a:gd name="connsiteX13" fmla="*/ 1280255 w 1909857"/>
                <a:gd name="connsiteY13" fmla="*/ 1229963 h 1909857"/>
                <a:gd name="connsiteX14" fmla="*/ 1238250 w 1909857"/>
                <a:gd name="connsiteY14" fmla="*/ 1135761 h 1909857"/>
                <a:gd name="connsiteX15" fmla="*/ 1304163 w 1909857"/>
                <a:gd name="connsiteY15" fmla="*/ 1079183 h 1909857"/>
                <a:gd name="connsiteX16" fmla="*/ 1397318 w 1909857"/>
                <a:gd name="connsiteY16" fmla="*/ 1204151 h 1909857"/>
                <a:gd name="connsiteX17" fmla="*/ 1238060 w 1909857"/>
                <a:gd name="connsiteY17" fmla="*/ 1370171 h 1909857"/>
                <a:gd name="connsiteX18" fmla="*/ 1055561 w 1909857"/>
                <a:gd name="connsiteY18" fmla="*/ 1150525 h 1909857"/>
                <a:gd name="connsiteX19" fmla="*/ 1224820 w 1909857"/>
                <a:gd name="connsiteY19" fmla="*/ 899255 h 1909857"/>
                <a:gd name="connsiteX20" fmla="*/ 1372172 w 1909857"/>
                <a:gd name="connsiteY20" fmla="*/ 859441 h 1909857"/>
                <a:gd name="connsiteX21" fmla="*/ 1294733 w 1909857"/>
                <a:gd name="connsiteY21" fmla="*/ 817531 h 1909857"/>
                <a:gd name="connsiteX22" fmla="*/ 1224343 w 1909857"/>
                <a:gd name="connsiteY22" fmla="*/ 828770 h 1909857"/>
                <a:gd name="connsiteX23" fmla="*/ 1185196 w 1909857"/>
                <a:gd name="connsiteY23" fmla="*/ 780193 h 1909857"/>
                <a:gd name="connsiteX24" fmla="*/ 1370362 w 1909857"/>
                <a:gd name="connsiteY24" fmla="*/ 528923 h 1909857"/>
                <a:gd name="connsiteX25" fmla="*/ 1277779 w 1909857"/>
                <a:gd name="connsiteY25" fmla="*/ 438912 h 1909857"/>
                <a:gd name="connsiteX26" fmla="*/ 1087279 w 1909857"/>
                <a:gd name="connsiteY26" fmla="*/ 700754 h 1909857"/>
                <a:gd name="connsiteX27" fmla="*/ 1092613 w 1909857"/>
                <a:gd name="connsiteY27" fmla="*/ 761619 h 1909857"/>
                <a:gd name="connsiteX28" fmla="*/ 880110 w 1909857"/>
                <a:gd name="connsiteY28" fmla="*/ 898588 h 1909857"/>
                <a:gd name="connsiteX29" fmla="*/ 890302 w 1909857"/>
                <a:gd name="connsiteY29" fmla="*/ 818388 h 1909857"/>
                <a:gd name="connsiteX30" fmla="*/ 965645 w 1909857"/>
                <a:gd name="connsiteY30" fmla="*/ 692849 h 1909857"/>
                <a:gd name="connsiteX31" fmla="*/ 933926 w 1909857"/>
                <a:gd name="connsiteY31" fmla="*/ 658463 h 1909857"/>
                <a:gd name="connsiteX32" fmla="*/ 830771 w 1909857"/>
                <a:gd name="connsiteY32" fmla="*/ 793337 h 1909857"/>
                <a:gd name="connsiteX33" fmla="*/ 719709 w 1909857"/>
                <a:gd name="connsiteY33" fmla="*/ 859536 h 1909857"/>
                <a:gd name="connsiteX34" fmla="*/ 674751 w 1909857"/>
                <a:gd name="connsiteY34" fmla="*/ 819817 h 1909857"/>
                <a:gd name="connsiteX35" fmla="*/ 899636 w 1909857"/>
                <a:gd name="connsiteY35" fmla="*/ 523494 h 1909857"/>
                <a:gd name="connsiteX36" fmla="*/ 809720 w 1909857"/>
                <a:gd name="connsiteY36" fmla="*/ 438817 h 1909857"/>
                <a:gd name="connsiteX37" fmla="*/ 590169 w 1909857"/>
                <a:gd name="connsiteY37" fmla="*/ 753618 h 1909857"/>
                <a:gd name="connsiteX38" fmla="*/ 531971 w 1909857"/>
                <a:gd name="connsiteY38" fmla="*/ 674275 h 1909857"/>
                <a:gd name="connsiteX39" fmla="*/ 545211 w 1909857"/>
                <a:gd name="connsiteY39" fmla="*/ 594932 h 1909857"/>
                <a:gd name="connsiteX40" fmla="*/ 524066 w 1909857"/>
                <a:gd name="connsiteY40" fmla="*/ 571119 h 1909857"/>
                <a:gd name="connsiteX41" fmla="*/ 460534 w 1909857"/>
                <a:gd name="connsiteY41" fmla="*/ 684848 h 1909857"/>
                <a:gd name="connsiteX42" fmla="*/ 592836 w 1909857"/>
                <a:gd name="connsiteY42" fmla="*/ 827723 h 1909857"/>
                <a:gd name="connsiteX43" fmla="*/ 703898 w 1909857"/>
                <a:gd name="connsiteY43" fmla="*/ 925544 h 1909857"/>
                <a:gd name="connsiteX44" fmla="*/ 809720 w 1909857"/>
                <a:gd name="connsiteY44" fmla="*/ 888587 h 1909857"/>
                <a:gd name="connsiteX45" fmla="*/ 801719 w 1909857"/>
                <a:gd name="connsiteY45" fmla="*/ 938879 h 1909857"/>
                <a:gd name="connsiteX46" fmla="*/ 523970 w 1909857"/>
                <a:gd name="connsiteY46" fmla="*/ 1110806 h 1909857"/>
                <a:gd name="connsiteX47" fmla="*/ 428720 w 1909857"/>
                <a:gd name="connsiteY47" fmla="*/ 1298639 h 1909857"/>
                <a:gd name="connsiteX48" fmla="*/ 582168 w 1909857"/>
                <a:gd name="connsiteY48" fmla="*/ 1451991 h 1909857"/>
                <a:gd name="connsiteX49" fmla="*/ 841438 w 1909857"/>
                <a:gd name="connsiteY49" fmla="*/ 1219200 h 1909857"/>
                <a:gd name="connsiteX50" fmla="*/ 876395 w 1909857"/>
                <a:gd name="connsiteY50" fmla="*/ 978694 h 1909857"/>
                <a:gd name="connsiteX51" fmla="*/ 1119188 w 1909857"/>
                <a:gd name="connsiteY51" fmla="*/ 825151 h 1909857"/>
                <a:gd name="connsiteX52" fmla="*/ 1145667 w 1909857"/>
                <a:gd name="connsiteY52" fmla="*/ 856869 h 1909857"/>
                <a:gd name="connsiteX53" fmla="*/ 957929 w 1909857"/>
                <a:gd name="connsiteY53" fmla="*/ 1161002 h 1909857"/>
                <a:gd name="connsiteX54" fmla="*/ 1233011 w 1909857"/>
                <a:gd name="connsiteY54" fmla="*/ 1451991 h 1909857"/>
                <a:gd name="connsiteX55" fmla="*/ 1487043 w 1909857"/>
                <a:gd name="connsiteY55" fmla="*/ 1208723 h 1909857"/>
                <a:gd name="connsiteX56" fmla="*/ 1309402 w 1909857"/>
                <a:gd name="connsiteY56" fmla="*/ 999935 h 1909857"/>
                <a:gd name="connsiteX57" fmla="*/ 1764125 w 1909857"/>
                <a:gd name="connsiteY57" fmla="*/ 1227106 h 1909857"/>
                <a:gd name="connsiteX58" fmla="*/ 1759268 w 1909857"/>
                <a:gd name="connsiteY58" fmla="*/ 1228154 h 1909857"/>
                <a:gd name="connsiteX59" fmla="*/ 1756410 w 1909857"/>
                <a:gd name="connsiteY59" fmla="*/ 1224725 h 1909857"/>
                <a:gd name="connsiteX60" fmla="*/ 1788224 w 1909857"/>
                <a:gd name="connsiteY60" fmla="*/ 1021080 h 1909857"/>
                <a:gd name="connsiteX61" fmla="*/ 1679829 w 1909857"/>
                <a:gd name="connsiteY61" fmla="*/ 833247 h 1909857"/>
                <a:gd name="connsiteX62" fmla="*/ 1616297 w 1909857"/>
                <a:gd name="connsiteY62" fmla="*/ 899351 h 1909857"/>
                <a:gd name="connsiteX63" fmla="*/ 1703546 w 1909857"/>
                <a:gd name="connsiteY63" fmla="*/ 1132142 h 1909857"/>
                <a:gd name="connsiteX64" fmla="*/ 1669161 w 1909857"/>
                <a:gd name="connsiteY64" fmla="*/ 1322546 h 1909857"/>
                <a:gd name="connsiteX65" fmla="*/ 954977 w 1909857"/>
                <a:gd name="connsiteY65" fmla="*/ 1806512 h 1909857"/>
                <a:gd name="connsiteX66" fmla="*/ 685419 w 1909857"/>
                <a:gd name="connsiteY66" fmla="*/ 1764411 h 1909857"/>
                <a:gd name="connsiteX67" fmla="*/ 684181 w 1909857"/>
                <a:gd name="connsiteY67" fmla="*/ 1759172 h 1909857"/>
                <a:gd name="connsiteX68" fmla="*/ 688086 w 1909857"/>
                <a:gd name="connsiteY68" fmla="*/ 1756505 h 1909857"/>
                <a:gd name="connsiteX69" fmla="*/ 891540 w 1909857"/>
                <a:gd name="connsiteY69" fmla="*/ 1788128 h 1909857"/>
                <a:gd name="connsiteX70" fmla="*/ 1076706 w 1909857"/>
                <a:gd name="connsiteY70" fmla="*/ 1682210 h 1909857"/>
                <a:gd name="connsiteX71" fmla="*/ 1010507 w 1909857"/>
                <a:gd name="connsiteY71" fmla="*/ 1616202 h 1909857"/>
                <a:gd name="connsiteX72" fmla="*/ 780383 w 1909857"/>
                <a:gd name="connsiteY72" fmla="*/ 1706118 h 1909857"/>
                <a:gd name="connsiteX73" fmla="*/ 587312 w 1909857"/>
                <a:gd name="connsiteY73" fmla="*/ 1671733 h 1909857"/>
                <a:gd name="connsiteX74" fmla="*/ 103251 w 1909857"/>
                <a:gd name="connsiteY74" fmla="*/ 954881 h 1909857"/>
                <a:gd name="connsiteX75" fmla="*/ 145923 w 1909857"/>
                <a:gd name="connsiteY75" fmla="*/ 685324 h 1909857"/>
                <a:gd name="connsiteX76" fmla="*/ 150590 w 1909857"/>
                <a:gd name="connsiteY76" fmla="*/ 684562 h 1909857"/>
                <a:gd name="connsiteX77" fmla="*/ 153353 w 1909857"/>
                <a:gd name="connsiteY77" fmla="*/ 687991 h 1909857"/>
                <a:gd name="connsiteX78" fmla="*/ 121730 w 1909857"/>
                <a:gd name="connsiteY78" fmla="*/ 891445 h 1909857"/>
                <a:gd name="connsiteX79" fmla="*/ 230124 w 1909857"/>
                <a:gd name="connsiteY79" fmla="*/ 1076611 h 1909857"/>
                <a:gd name="connsiteX80" fmla="*/ 293656 w 1909857"/>
                <a:gd name="connsiteY80" fmla="*/ 1013174 h 1909857"/>
                <a:gd name="connsiteX81" fmla="*/ 206407 w 1909857"/>
                <a:gd name="connsiteY81" fmla="*/ 780383 h 1909857"/>
                <a:gd name="connsiteX82" fmla="*/ 240792 w 1909857"/>
                <a:gd name="connsiteY82" fmla="*/ 587216 h 1909857"/>
                <a:gd name="connsiteX83" fmla="*/ 955072 w 1909857"/>
                <a:gd name="connsiteY83" fmla="*/ 103156 h 1909857"/>
                <a:gd name="connsiteX84" fmla="*/ 1224820 w 1909857"/>
                <a:gd name="connsiteY84" fmla="*/ 148114 h 1909857"/>
                <a:gd name="connsiteX85" fmla="*/ 1225582 w 1909857"/>
                <a:gd name="connsiteY85" fmla="*/ 152876 h 1909857"/>
                <a:gd name="connsiteX86" fmla="*/ 1222153 w 1909857"/>
                <a:gd name="connsiteY86" fmla="*/ 155543 h 1909857"/>
                <a:gd name="connsiteX87" fmla="*/ 1018413 w 1909857"/>
                <a:gd name="connsiteY87" fmla="*/ 121730 h 1909857"/>
                <a:gd name="connsiteX88" fmla="*/ 833342 w 1909857"/>
                <a:gd name="connsiteY88" fmla="*/ 230219 h 1909857"/>
                <a:gd name="connsiteX89" fmla="*/ 899446 w 1909857"/>
                <a:gd name="connsiteY89" fmla="*/ 293656 h 1909857"/>
                <a:gd name="connsiteX90" fmla="*/ 1129570 w 1909857"/>
                <a:gd name="connsiteY90" fmla="*/ 206407 h 1909857"/>
                <a:gd name="connsiteX91" fmla="*/ 1322642 w 1909857"/>
                <a:gd name="connsiteY91" fmla="*/ 240792 h 1909857"/>
                <a:gd name="connsiteX92" fmla="*/ 1806702 w 1909857"/>
                <a:gd name="connsiteY92" fmla="*/ 954977 h 1909857"/>
                <a:gd name="connsiteX93" fmla="*/ 1764125 w 1909857"/>
                <a:gd name="connsiteY93" fmla="*/ 1227106 h 1909857"/>
                <a:gd name="connsiteX94" fmla="*/ 954977 w 1909857"/>
                <a:gd name="connsiteY94" fmla="*/ 44958 h 1909857"/>
                <a:gd name="connsiteX95" fmla="*/ 44958 w 1909857"/>
                <a:gd name="connsiteY95" fmla="*/ 954881 h 1909857"/>
                <a:gd name="connsiteX96" fmla="*/ 954977 w 1909857"/>
                <a:gd name="connsiteY96" fmla="*/ 1864805 h 1909857"/>
                <a:gd name="connsiteX97" fmla="*/ 1864805 w 1909857"/>
                <a:gd name="connsiteY97" fmla="*/ 954881 h 1909857"/>
                <a:gd name="connsiteX98" fmla="*/ 954977 w 1909857"/>
                <a:gd name="connsiteY98" fmla="*/ 44958 h 1909857"/>
                <a:gd name="connsiteX99" fmla="*/ 954977 w 1909857"/>
                <a:gd name="connsiteY99" fmla="*/ 1909858 h 1909857"/>
                <a:gd name="connsiteX100" fmla="*/ 0 w 1909857"/>
                <a:gd name="connsiteY100" fmla="*/ 954881 h 1909857"/>
                <a:gd name="connsiteX101" fmla="*/ 954977 w 1909857"/>
                <a:gd name="connsiteY101" fmla="*/ 0 h 1909857"/>
                <a:gd name="connsiteX102" fmla="*/ 1909858 w 1909857"/>
                <a:gd name="connsiteY102" fmla="*/ 954881 h 1909857"/>
                <a:gd name="connsiteX103" fmla="*/ 954977 w 1909857"/>
                <a:gd name="connsiteY103" fmla="*/ 1909858 h 190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909857" h="1909857">
                  <a:moveTo>
                    <a:pt x="1169194" y="706279"/>
                  </a:moveTo>
                  <a:cubicBezTo>
                    <a:pt x="1169194" y="597789"/>
                    <a:pt x="1242536" y="492347"/>
                    <a:pt x="1282732" y="512350"/>
                  </a:cubicBezTo>
                  <a:cubicBezTo>
                    <a:pt x="1328452" y="535210"/>
                    <a:pt x="1248632" y="637508"/>
                    <a:pt x="1169194" y="706279"/>
                  </a:cubicBezTo>
                  <a:moveTo>
                    <a:pt x="669227" y="745998"/>
                  </a:moveTo>
                  <a:cubicBezTo>
                    <a:pt x="669227" y="658749"/>
                    <a:pt x="755428" y="492728"/>
                    <a:pt x="808101" y="510254"/>
                  </a:cubicBezTo>
                  <a:cubicBezTo>
                    <a:pt x="870204" y="530924"/>
                    <a:pt x="756571" y="698278"/>
                    <a:pt x="669227" y="745998"/>
                  </a:cubicBezTo>
                  <a:close/>
                  <a:moveTo>
                    <a:pt x="581978" y="1370267"/>
                  </a:moveTo>
                  <a:cubicBezTo>
                    <a:pt x="542354" y="1372076"/>
                    <a:pt x="515874" y="1346740"/>
                    <a:pt x="515874" y="1304354"/>
                  </a:cubicBezTo>
                  <a:cubicBezTo>
                    <a:pt x="515874" y="1190625"/>
                    <a:pt x="673513" y="1082040"/>
                    <a:pt x="792575" y="1023842"/>
                  </a:cubicBezTo>
                  <a:cubicBezTo>
                    <a:pt x="771430" y="1182529"/>
                    <a:pt x="717899" y="1364075"/>
                    <a:pt x="581978" y="1370267"/>
                  </a:cubicBezTo>
                  <a:close/>
                  <a:moveTo>
                    <a:pt x="1309402" y="999935"/>
                  </a:moveTo>
                  <a:cubicBezTo>
                    <a:pt x="1219581" y="999935"/>
                    <a:pt x="1150715" y="1066133"/>
                    <a:pt x="1150715" y="1145381"/>
                  </a:cubicBezTo>
                  <a:cubicBezTo>
                    <a:pt x="1150715" y="1211580"/>
                    <a:pt x="1190339" y="1264349"/>
                    <a:pt x="1243298" y="1264349"/>
                  </a:cubicBezTo>
                  <a:cubicBezTo>
                    <a:pt x="1261872" y="1264349"/>
                    <a:pt x="1280255" y="1253776"/>
                    <a:pt x="1280255" y="1229963"/>
                  </a:cubicBezTo>
                  <a:cubicBezTo>
                    <a:pt x="1280255" y="1195578"/>
                    <a:pt x="1234726" y="1187196"/>
                    <a:pt x="1238250" y="1135761"/>
                  </a:cubicBezTo>
                  <a:cubicBezTo>
                    <a:pt x="1240441" y="1101852"/>
                    <a:pt x="1272445" y="1079183"/>
                    <a:pt x="1304163" y="1079183"/>
                  </a:cubicBezTo>
                  <a:cubicBezTo>
                    <a:pt x="1367695" y="1079183"/>
                    <a:pt x="1397318" y="1140714"/>
                    <a:pt x="1397318" y="1204151"/>
                  </a:cubicBezTo>
                  <a:cubicBezTo>
                    <a:pt x="1394651" y="1302068"/>
                    <a:pt x="1322642" y="1370171"/>
                    <a:pt x="1238060" y="1370171"/>
                  </a:cubicBezTo>
                  <a:cubicBezTo>
                    <a:pt x="1126903" y="1370171"/>
                    <a:pt x="1055561" y="1264349"/>
                    <a:pt x="1055561" y="1150525"/>
                  </a:cubicBezTo>
                  <a:cubicBezTo>
                    <a:pt x="1055561" y="981265"/>
                    <a:pt x="1166622" y="915067"/>
                    <a:pt x="1224820" y="899255"/>
                  </a:cubicBezTo>
                  <a:cubicBezTo>
                    <a:pt x="1225391" y="899160"/>
                    <a:pt x="1377029" y="926306"/>
                    <a:pt x="1372172" y="859441"/>
                  </a:cubicBezTo>
                  <a:cubicBezTo>
                    <a:pt x="1370171" y="830104"/>
                    <a:pt x="1326356" y="818864"/>
                    <a:pt x="1294733" y="817531"/>
                  </a:cubicBezTo>
                  <a:cubicBezTo>
                    <a:pt x="1259586" y="816102"/>
                    <a:pt x="1224343" y="828770"/>
                    <a:pt x="1224343" y="828770"/>
                  </a:cubicBezTo>
                  <a:cubicBezTo>
                    <a:pt x="1205865" y="819436"/>
                    <a:pt x="1193102" y="801243"/>
                    <a:pt x="1185196" y="780193"/>
                  </a:cubicBezTo>
                  <a:cubicBezTo>
                    <a:pt x="1293590" y="698183"/>
                    <a:pt x="1370362" y="618839"/>
                    <a:pt x="1370362" y="528923"/>
                  </a:cubicBezTo>
                  <a:cubicBezTo>
                    <a:pt x="1370362" y="481298"/>
                    <a:pt x="1338643" y="438912"/>
                    <a:pt x="1277779" y="438912"/>
                  </a:cubicBezTo>
                  <a:cubicBezTo>
                    <a:pt x="1169384" y="438912"/>
                    <a:pt x="1087279" y="576453"/>
                    <a:pt x="1087279" y="700754"/>
                  </a:cubicBezTo>
                  <a:cubicBezTo>
                    <a:pt x="1087279" y="721900"/>
                    <a:pt x="1087279" y="743140"/>
                    <a:pt x="1092613" y="761619"/>
                  </a:cubicBezTo>
                  <a:cubicBezTo>
                    <a:pt x="1023842" y="811911"/>
                    <a:pt x="972693" y="843058"/>
                    <a:pt x="880110" y="898588"/>
                  </a:cubicBezTo>
                  <a:cubicBezTo>
                    <a:pt x="880110" y="886968"/>
                    <a:pt x="882491" y="857155"/>
                    <a:pt x="890302" y="818388"/>
                  </a:cubicBezTo>
                  <a:cubicBezTo>
                    <a:pt x="922020" y="784003"/>
                    <a:pt x="965645" y="732568"/>
                    <a:pt x="965645" y="692849"/>
                  </a:cubicBezTo>
                  <a:cubicBezTo>
                    <a:pt x="965645" y="674370"/>
                    <a:pt x="955167" y="658463"/>
                    <a:pt x="933926" y="658463"/>
                  </a:cubicBezTo>
                  <a:cubicBezTo>
                    <a:pt x="881063" y="658463"/>
                    <a:pt x="841343" y="737807"/>
                    <a:pt x="830771" y="793337"/>
                  </a:cubicBezTo>
                  <a:cubicBezTo>
                    <a:pt x="806958" y="822388"/>
                    <a:pt x="759333" y="859536"/>
                    <a:pt x="719709" y="859536"/>
                  </a:cubicBezTo>
                  <a:cubicBezTo>
                    <a:pt x="687991" y="859536"/>
                    <a:pt x="677418" y="830390"/>
                    <a:pt x="674751" y="819817"/>
                  </a:cubicBezTo>
                  <a:cubicBezTo>
                    <a:pt x="775335" y="785336"/>
                    <a:pt x="899636" y="647890"/>
                    <a:pt x="899636" y="523494"/>
                  </a:cubicBezTo>
                  <a:cubicBezTo>
                    <a:pt x="899636" y="497015"/>
                    <a:pt x="889063" y="438817"/>
                    <a:pt x="809720" y="438817"/>
                  </a:cubicBezTo>
                  <a:cubicBezTo>
                    <a:pt x="690658" y="438817"/>
                    <a:pt x="590169" y="616077"/>
                    <a:pt x="590169" y="753618"/>
                  </a:cubicBezTo>
                  <a:cubicBezTo>
                    <a:pt x="547783" y="753618"/>
                    <a:pt x="531971" y="708660"/>
                    <a:pt x="531971" y="674275"/>
                  </a:cubicBezTo>
                  <a:cubicBezTo>
                    <a:pt x="531971" y="639890"/>
                    <a:pt x="545211" y="605504"/>
                    <a:pt x="545211" y="594932"/>
                  </a:cubicBezTo>
                  <a:cubicBezTo>
                    <a:pt x="545211" y="584359"/>
                    <a:pt x="539877" y="571119"/>
                    <a:pt x="524066" y="571119"/>
                  </a:cubicBezTo>
                  <a:cubicBezTo>
                    <a:pt x="484346" y="571119"/>
                    <a:pt x="460534" y="624078"/>
                    <a:pt x="460534" y="684848"/>
                  </a:cubicBezTo>
                  <a:cubicBezTo>
                    <a:pt x="463201" y="769525"/>
                    <a:pt x="518732" y="822388"/>
                    <a:pt x="592836" y="827723"/>
                  </a:cubicBezTo>
                  <a:cubicBezTo>
                    <a:pt x="603409" y="878015"/>
                    <a:pt x="648367" y="925544"/>
                    <a:pt x="703898" y="925544"/>
                  </a:cubicBezTo>
                  <a:cubicBezTo>
                    <a:pt x="738378" y="925544"/>
                    <a:pt x="780574" y="914972"/>
                    <a:pt x="809720" y="888587"/>
                  </a:cubicBezTo>
                  <a:cubicBezTo>
                    <a:pt x="807053" y="907161"/>
                    <a:pt x="804482" y="922973"/>
                    <a:pt x="801719" y="938879"/>
                  </a:cubicBezTo>
                  <a:cubicBezTo>
                    <a:pt x="685324" y="999744"/>
                    <a:pt x="600742" y="1042035"/>
                    <a:pt x="523970" y="1110806"/>
                  </a:cubicBezTo>
                  <a:cubicBezTo>
                    <a:pt x="463106" y="1166432"/>
                    <a:pt x="428720" y="1240441"/>
                    <a:pt x="428720" y="1298639"/>
                  </a:cubicBezTo>
                  <a:cubicBezTo>
                    <a:pt x="428720" y="1377982"/>
                    <a:pt x="479012" y="1451991"/>
                    <a:pt x="582168" y="1451991"/>
                  </a:cubicBezTo>
                  <a:cubicBezTo>
                    <a:pt x="703802" y="1451991"/>
                    <a:pt x="796481" y="1354169"/>
                    <a:pt x="841438" y="1219200"/>
                  </a:cubicBezTo>
                  <a:cubicBezTo>
                    <a:pt x="862679" y="1155764"/>
                    <a:pt x="871061" y="1063371"/>
                    <a:pt x="876395" y="978694"/>
                  </a:cubicBezTo>
                  <a:cubicBezTo>
                    <a:pt x="998125" y="909923"/>
                    <a:pt x="1055751" y="870109"/>
                    <a:pt x="1119188" y="825151"/>
                  </a:cubicBezTo>
                  <a:cubicBezTo>
                    <a:pt x="1127093" y="838390"/>
                    <a:pt x="1135190" y="848963"/>
                    <a:pt x="1145667" y="856869"/>
                  </a:cubicBezTo>
                  <a:cubicBezTo>
                    <a:pt x="1090136" y="886015"/>
                    <a:pt x="957929" y="968026"/>
                    <a:pt x="957929" y="1161002"/>
                  </a:cubicBezTo>
                  <a:cubicBezTo>
                    <a:pt x="957929" y="1298639"/>
                    <a:pt x="1050512" y="1451991"/>
                    <a:pt x="1233011" y="1451991"/>
                  </a:cubicBezTo>
                  <a:cubicBezTo>
                    <a:pt x="1383792" y="1451991"/>
                    <a:pt x="1487043" y="1327785"/>
                    <a:pt x="1487043" y="1208723"/>
                  </a:cubicBezTo>
                  <a:cubicBezTo>
                    <a:pt x="1486662" y="1100423"/>
                    <a:pt x="1425797" y="999935"/>
                    <a:pt x="1309402" y="999935"/>
                  </a:cubicBezTo>
                  <a:close/>
                  <a:moveTo>
                    <a:pt x="1764125" y="1227106"/>
                  </a:moveTo>
                  <a:cubicBezTo>
                    <a:pt x="1763649" y="1227963"/>
                    <a:pt x="1762125" y="1229201"/>
                    <a:pt x="1759268" y="1228154"/>
                  </a:cubicBezTo>
                  <a:cubicBezTo>
                    <a:pt x="1757077" y="1227296"/>
                    <a:pt x="1756315" y="1226153"/>
                    <a:pt x="1756410" y="1224725"/>
                  </a:cubicBezTo>
                  <a:cubicBezTo>
                    <a:pt x="1756601" y="1223201"/>
                    <a:pt x="1788414" y="1129094"/>
                    <a:pt x="1788224" y="1021080"/>
                  </a:cubicBezTo>
                  <a:cubicBezTo>
                    <a:pt x="1787843" y="904685"/>
                    <a:pt x="1740599" y="833247"/>
                    <a:pt x="1679829" y="833247"/>
                  </a:cubicBezTo>
                  <a:cubicBezTo>
                    <a:pt x="1642777" y="833247"/>
                    <a:pt x="1616297" y="859727"/>
                    <a:pt x="1616297" y="899351"/>
                  </a:cubicBezTo>
                  <a:cubicBezTo>
                    <a:pt x="1616297" y="970788"/>
                    <a:pt x="1703546" y="976027"/>
                    <a:pt x="1703546" y="1132142"/>
                  </a:cubicBezTo>
                  <a:cubicBezTo>
                    <a:pt x="1703546" y="1195578"/>
                    <a:pt x="1690307" y="1256348"/>
                    <a:pt x="1669161" y="1322546"/>
                  </a:cubicBezTo>
                  <a:cubicBezTo>
                    <a:pt x="1571244" y="1653159"/>
                    <a:pt x="1259110" y="1806512"/>
                    <a:pt x="954977" y="1806512"/>
                  </a:cubicBezTo>
                  <a:cubicBezTo>
                    <a:pt x="814769" y="1806512"/>
                    <a:pt x="715137" y="1777746"/>
                    <a:pt x="685419" y="1764411"/>
                  </a:cubicBezTo>
                  <a:cubicBezTo>
                    <a:pt x="684181" y="1763839"/>
                    <a:pt x="683228" y="1761458"/>
                    <a:pt x="684181" y="1759172"/>
                  </a:cubicBezTo>
                  <a:cubicBezTo>
                    <a:pt x="684848" y="1757267"/>
                    <a:pt x="686943" y="1755934"/>
                    <a:pt x="688086" y="1756505"/>
                  </a:cubicBezTo>
                  <a:cubicBezTo>
                    <a:pt x="700183" y="1761268"/>
                    <a:pt x="785717" y="1788128"/>
                    <a:pt x="891540" y="1788128"/>
                  </a:cubicBezTo>
                  <a:cubicBezTo>
                    <a:pt x="1007936" y="1788128"/>
                    <a:pt x="1076706" y="1740599"/>
                    <a:pt x="1076706" y="1682210"/>
                  </a:cubicBezTo>
                  <a:cubicBezTo>
                    <a:pt x="1076706" y="1645253"/>
                    <a:pt x="1047655" y="1616202"/>
                    <a:pt x="1010507" y="1616202"/>
                  </a:cubicBezTo>
                  <a:cubicBezTo>
                    <a:pt x="939070" y="1616202"/>
                    <a:pt x="933736" y="1706118"/>
                    <a:pt x="780383" y="1706118"/>
                  </a:cubicBezTo>
                  <a:cubicBezTo>
                    <a:pt x="714280" y="1706118"/>
                    <a:pt x="656082" y="1692974"/>
                    <a:pt x="587312" y="1671733"/>
                  </a:cubicBezTo>
                  <a:cubicBezTo>
                    <a:pt x="259271" y="1571244"/>
                    <a:pt x="102965" y="1261682"/>
                    <a:pt x="103251" y="954881"/>
                  </a:cubicBezTo>
                  <a:cubicBezTo>
                    <a:pt x="103346" y="805529"/>
                    <a:pt x="145256" y="686467"/>
                    <a:pt x="145923" y="685324"/>
                  </a:cubicBezTo>
                  <a:cubicBezTo>
                    <a:pt x="146399" y="684562"/>
                    <a:pt x="148304" y="683705"/>
                    <a:pt x="150590" y="684562"/>
                  </a:cubicBezTo>
                  <a:cubicBezTo>
                    <a:pt x="152972" y="685324"/>
                    <a:pt x="153638" y="687419"/>
                    <a:pt x="153353" y="687991"/>
                  </a:cubicBezTo>
                  <a:cubicBezTo>
                    <a:pt x="149447" y="700373"/>
                    <a:pt x="121730" y="785717"/>
                    <a:pt x="121730" y="891445"/>
                  </a:cubicBezTo>
                  <a:cubicBezTo>
                    <a:pt x="121730" y="1007936"/>
                    <a:pt x="169355" y="1076611"/>
                    <a:pt x="230124" y="1076611"/>
                  </a:cubicBezTo>
                  <a:cubicBezTo>
                    <a:pt x="264509" y="1076611"/>
                    <a:pt x="293656" y="1050131"/>
                    <a:pt x="293656" y="1013174"/>
                  </a:cubicBezTo>
                  <a:cubicBezTo>
                    <a:pt x="293656" y="941737"/>
                    <a:pt x="206407" y="933831"/>
                    <a:pt x="206407" y="780383"/>
                  </a:cubicBezTo>
                  <a:cubicBezTo>
                    <a:pt x="206407" y="714185"/>
                    <a:pt x="219647" y="655987"/>
                    <a:pt x="240792" y="587216"/>
                  </a:cubicBezTo>
                  <a:cubicBezTo>
                    <a:pt x="341281" y="259175"/>
                    <a:pt x="650843" y="105442"/>
                    <a:pt x="955072" y="103156"/>
                  </a:cubicBezTo>
                  <a:cubicBezTo>
                    <a:pt x="1096423" y="102108"/>
                    <a:pt x="1220153" y="144399"/>
                    <a:pt x="1224820" y="148114"/>
                  </a:cubicBezTo>
                  <a:cubicBezTo>
                    <a:pt x="1225582" y="148781"/>
                    <a:pt x="1226534" y="150686"/>
                    <a:pt x="1225582" y="152876"/>
                  </a:cubicBezTo>
                  <a:cubicBezTo>
                    <a:pt x="1224629" y="155353"/>
                    <a:pt x="1223010" y="155639"/>
                    <a:pt x="1222153" y="155543"/>
                  </a:cubicBezTo>
                  <a:cubicBezTo>
                    <a:pt x="1220629" y="155353"/>
                    <a:pt x="1140238" y="121730"/>
                    <a:pt x="1018413" y="121730"/>
                  </a:cubicBezTo>
                  <a:cubicBezTo>
                    <a:pt x="904780" y="121634"/>
                    <a:pt x="833342" y="169259"/>
                    <a:pt x="833342" y="230219"/>
                  </a:cubicBezTo>
                  <a:cubicBezTo>
                    <a:pt x="833342" y="264605"/>
                    <a:pt x="859727" y="293656"/>
                    <a:pt x="899446" y="293656"/>
                  </a:cubicBezTo>
                  <a:cubicBezTo>
                    <a:pt x="970883" y="293656"/>
                    <a:pt x="976217" y="206407"/>
                    <a:pt x="1129570" y="206407"/>
                  </a:cubicBezTo>
                  <a:cubicBezTo>
                    <a:pt x="1195769" y="206407"/>
                    <a:pt x="1253871" y="219647"/>
                    <a:pt x="1322642" y="240792"/>
                  </a:cubicBezTo>
                  <a:cubicBezTo>
                    <a:pt x="1653350" y="341281"/>
                    <a:pt x="1803940" y="653510"/>
                    <a:pt x="1806702" y="954977"/>
                  </a:cubicBezTo>
                  <a:cubicBezTo>
                    <a:pt x="1808131" y="1109377"/>
                    <a:pt x="1764602" y="1226344"/>
                    <a:pt x="1764125" y="1227106"/>
                  </a:cubicBezTo>
                  <a:close/>
                  <a:moveTo>
                    <a:pt x="954977" y="44958"/>
                  </a:moveTo>
                  <a:cubicBezTo>
                    <a:pt x="452342" y="44958"/>
                    <a:pt x="44958" y="452342"/>
                    <a:pt x="44958" y="954881"/>
                  </a:cubicBezTo>
                  <a:cubicBezTo>
                    <a:pt x="44958" y="1457516"/>
                    <a:pt x="452438" y="1864805"/>
                    <a:pt x="954977" y="1864805"/>
                  </a:cubicBezTo>
                  <a:cubicBezTo>
                    <a:pt x="1457516" y="1864805"/>
                    <a:pt x="1864805" y="1457516"/>
                    <a:pt x="1864805" y="954881"/>
                  </a:cubicBezTo>
                  <a:cubicBezTo>
                    <a:pt x="1864805" y="455009"/>
                    <a:pt x="1457516" y="44958"/>
                    <a:pt x="954977" y="44958"/>
                  </a:cubicBezTo>
                  <a:close/>
                  <a:moveTo>
                    <a:pt x="954977" y="1909858"/>
                  </a:moveTo>
                  <a:cubicBezTo>
                    <a:pt x="428530" y="1909858"/>
                    <a:pt x="0" y="1483995"/>
                    <a:pt x="0" y="954881"/>
                  </a:cubicBezTo>
                  <a:cubicBezTo>
                    <a:pt x="0" y="428530"/>
                    <a:pt x="428530" y="0"/>
                    <a:pt x="954977" y="0"/>
                  </a:cubicBezTo>
                  <a:cubicBezTo>
                    <a:pt x="1481233" y="0"/>
                    <a:pt x="1909858" y="428530"/>
                    <a:pt x="1909858" y="954881"/>
                  </a:cubicBezTo>
                  <a:cubicBezTo>
                    <a:pt x="1909858" y="1483995"/>
                    <a:pt x="1481233" y="1909858"/>
                    <a:pt x="954977" y="19098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2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nogr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2BCCCB42-DBB6-4C8E-828D-6493684B084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34718" y="2068512"/>
            <a:ext cx="2722563" cy="2720975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36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nogram + tag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78B709-D700-48BE-8A7F-40526690FBDC}"/>
              </a:ext>
            </a:extLst>
          </p:cNvPr>
          <p:cNvGrpSpPr/>
          <p:nvPr userDrawn="1"/>
        </p:nvGrpSpPr>
        <p:grpSpPr>
          <a:xfrm>
            <a:off x="1892047" y="2474071"/>
            <a:ext cx="8407906" cy="1909857"/>
            <a:chOff x="515938" y="2471737"/>
            <a:chExt cx="8407906" cy="1909857"/>
          </a:xfrm>
          <a:solidFill>
            <a:schemeClr val="tx1"/>
          </a:solidFill>
        </p:grpSpPr>
        <p:grpSp>
          <p:nvGrpSpPr>
            <p:cNvPr id="4" name="Graphic 1">
              <a:extLst>
                <a:ext uri="{FF2B5EF4-FFF2-40B4-BE49-F238E27FC236}">
                  <a16:creationId xmlns:a16="http://schemas.microsoft.com/office/drawing/2014/main" id="{527CBAE7-1622-4F87-8FE3-3921BDD7B65A}"/>
                </a:ext>
              </a:extLst>
            </p:cNvPr>
            <p:cNvGrpSpPr/>
            <p:nvPr/>
          </p:nvGrpSpPr>
          <p:grpSpPr>
            <a:xfrm>
              <a:off x="2697543" y="3167633"/>
              <a:ext cx="6226301" cy="518064"/>
              <a:chOff x="2697543" y="3167633"/>
              <a:chExt cx="6226301" cy="518064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75FB12-3580-43B5-A933-24B3ED80925D}"/>
                  </a:ext>
                </a:extLst>
              </p:cNvPr>
              <p:cNvSpPr/>
              <p:nvPr/>
            </p:nvSpPr>
            <p:spPr>
              <a:xfrm>
                <a:off x="2697543" y="3198780"/>
                <a:ext cx="251269" cy="369665"/>
              </a:xfrm>
              <a:custGeom>
                <a:avLst/>
                <a:gdLst>
                  <a:gd name="connsiteX0" fmla="*/ 10097 w 251269"/>
                  <a:gd name="connsiteY0" fmla="*/ 369665 h 369665"/>
                  <a:gd name="connsiteX1" fmla="*/ 0 w 251269"/>
                  <a:gd name="connsiteY1" fmla="*/ 359569 h 369665"/>
                  <a:gd name="connsiteX2" fmla="*/ 0 w 251269"/>
                  <a:gd name="connsiteY2" fmla="*/ 10096 h 369665"/>
                  <a:gd name="connsiteX3" fmla="*/ 10097 w 251269"/>
                  <a:gd name="connsiteY3" fmla="*/ 0 h 369665"/>
                  <a:gd name="connsiteX4" fmla="*/ 108871 w 251269"/>
                  <a:gd name="connsiteY4" fmla="*/ 0 h 369665"/>
                  <a:gd name="connsiteX5" fmla="*/ 233934 w 251269"/>
                  <a:gd name="connsiteY5" fmla="*/ 96583 h 369665"/>
                  <a:gd name="connsiteX6" fmla="*/ 182023 w 251269"/>
                  <a:gd name="connsiteY6" fmla="*/ 178689 h 369665"/>
                  <a:gd name="connsiteX7" fmla="*/ 251270 w 251269"/>
                  <a:gd name="connsiteY7" fmla="*/ 269176 h 369665"/>
                  <a:gd name="connsiteX8" fmla="*/ 125063 w 251269"/>
                  <a:gd name="connsiteY8" fmla="*/ 369665 h 369665"/>
                  <a:gd name="connsiteX9" fmla="*/ 10097 w 251269"/>
                  <a:gd name="connsiteY9" fmla="*/ 369665 h 369665"/>
                  <a:gd name="connsiteX10" fmla="*/ 45815 w 251269"/>
                  <a:gd name="connsiteY10" fmla="*/ 163640 h 369665"/>
                  <a:gd name="connsiteX11" fmla="*/ 111157 w 251269"/>
                  <a:gd name="connsiteY11" fmla="*/ 163640 h 369665"/>
                  <a:gd name="connsiteX12" fmla="*/ 187071 w 251269"/>
                  <a:gd name="connsiteY12" fmla="*/ 100013 h 369665"/>
                  <a:gd name="connsiteX13" fmla="*/ 111728 w 251269"/>
                  <a:gd name="connsiteY13" fmla="*/ 38100 h 369665"/>
                  <a:gd name="connsiteX14" fmla="*/ 45815 w 251269"/>
                  <a:gd name="connsiteY14" fmla="*/ 38100 h 369665"/>
                  <a:gd name="connsiteX15" fmla="*/ 45815 w 251269"/>
                  <a:gd name="connsiteY15" fmla="*/ 163640 h 369665"/>
                  <a:gd name="connsiteX16" fmla="*/ 45815 w 251269"/>
                  <a:gd name="connsiteY16" fmla="*/ 331661 h 369665"/>
                  <a:gd name="connsiteX17" fmla="*/ 126778 w 251269"/>
                  <a:gd name="connsiteY17" fmla="*/ 331661 h 369665"/>
                  <a:gd name="connsiteX18" fmla="*/ 204407 w 251269"/>
                  <a:gd name="connsiteY18" fmla="*/ 266890 h 369665"/>
                  <a:gd name="connsiteX19" fmla="*/ 127921 w 251269"/>
                  <a:gd name="connsiteY19" fmla="*/ 200501 h 369665"/>
                  <a:gd name="connsiteX20" fmla="*/ 45815 w 251269"/>
                  <a:gd name="connsiteY20" fmla="*/ 200501 h 369665"/>
                  <a:gd name="connsiteX21" fmla="*/ 45815 w 251269"/>
                  <a:gd name="connsiteY21" fmla="*/ 331661 h 36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69" h="369665">
                    <a:moveTo>
                      <a:pt x="10097" y="369665"/>
                    </a:moveTo>
                    <a:cubicBezTo>
                      <a:pt x="2858" y="369665"/>
                      <a:pt x="0" y="366903"/>
                      <a:pt x="0" y="359569"/>
                    </a:cubicBezTo>
                    <a:lnTo>
                      <a:pt x="0" y="10096"/>
                    </a:lnTo>
                    <a:cubicBezTo>
                      <a:pt x="0" y="2857"/>
                      <a:pt x="2762" y="0"/>
                      <a:pt x="10097" y="0"/>
                    </a:cubicBezTo>
                    <a:lnTo>
                      <a:pt x="108871" y="0"/>
                    </a:lnTo>
                    <a:cubicBezTo>
                      <a:pt x="198787" y="0"/>
                      <a:pt x="233934" y="44101"/>
                      <a:pt x="233934" y="96583"/>
                    </a:cubicBezTo>
                    <a:cubicBezTo>
                      <a:pt x="233934" y="131731"/>
                      <a:pt x="218885" y="161925"/>
                      <a:pt x="182023" y="178689"/>
                    </a:cubicBezTo>
                    <a:cubicBezTo>
                      <a:pt x="230600" y="192691"/>
                      <a:pt x="251270" y="227267"/>
                      <a:pt x="251270" y="269176"/>
                    </a:cubicBezTo>
                    <a:cubicBezTo>
                      <a:pt x="251270" y="321659"/>
                      <a:pt x="215551" y="369665"/>
                      <a:pt x="125063" y="369665"/>
                    </a:cubicBezTo>
                    <a:lnTo>
                      <a:pt x="10097" y="369665"/>
                    </a:lnTo>
                    <a:close/>
                    <a:moveTo>
                      <a:pt x="45815" y="163640"/>
                    </a:moveTo>
                    <a:lnTo>
                      <a:pt x="111157" y="163640"/>
                    </a:lnTo>
                    <a:cubicBezTo>
                      <a:pt x="167545" y="163640"/>
                      <a:pt x="187071" y="134588"/>
                      <a:pt x="187071" y="100013"/>
                    </a:cubicBezTo>
                    <a:cubicBezTo>
                      <a:pt x="187071" y="66008"/>
                      <a:pt x="167545" y="38100"/>
                      <a:pt x="111728" y="38100"/>
                    </a:cubicBezTo>
                    <a:lnTo>
                      <a:pt x="45815" y="38100"/>
                    </a:lnTo>
                    <a:lnTo>
                      <a:pt x="45815" y="163640"/>
                    </a:lnTo>
                    <a:close/>
                    <a:moveTo>
                      <a:pt x="45815" y="331661"/>
                    </a:moveTo>
                    <a:lnTo>
                      <a:pt x="126778" y="331661"/>
                    </a:lnTo>
                    <a:cubicBezTo>
                      <a:pt x="183737" y="331661"/>
                      <a:pt x="204407" y="302038"/>
                      <a:pt x="204407" y="266890"/>
                    </a:cubicBezTo>
                    <a:cubicBezTo>
                      <a:pt x="204407" y="231172"/>
                      <a:pt x="184880" y="200501"/>
                      <a:pt x="127921" y="200501"/>
                    </a:cubicBezTo>
                    <a:lnTo>
                      <a:pt x="45815" y="200501"/>
                    </a:lnTo>
                    <a:lnTo>
                      <a:pt x="45815" y="3316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399F1A2-9760-4EFA-9912-3CE2BFB4AF89}"/>
                  </a:ext>
                </a:extLst>
              </p:cNvPr>
              <p:cNvSpPr/>
              <p:nvPr/>
            </p:nvSpPr>
            <p:spPr>
              <a:xfrm>
                <a:off x="3011297" y="3300412"/>
                <a:ext cx="212788" cy="273653"/>
              </a:xfrm>
              <a:custGeom>
                <a:avLst/>
                <a:gdLst>
                  <a:gd name="connsiteX0" fmla="*/ 90964 w 212788"/>
                  <a:gd name="connsiteY0" fmla="*/ 273653 h 273653"/>
                  <a:gd name="connsiteX1" fmla="*/ 0 w 212788"/>
                  <a:gd name="connsiteY1" fmla="*/ 172021 h 273653"/>
                  <a:gd name="connsiteX2" fmla="*/ 0 w 212788"/>
                  <a:gd name="connsiteY2" fmla="*/ 10096 h 273653"/>
                  <a:gd name="connsiteX3" fmla="*/ 10001 w 212788"/>
                  <a:gd name="connsiteY3" fmla="*/ 0 h 273653"/>
                  <a:gd name="connsiteX4" fmla="*/ 33433 w 212788"/>
                  <a:gd name="connsiteY4" fmla="*/ 0 h 273653"/>
                  <a:gd name="connsiteX5" fmla="*/ 43529 w 212788"/>
                  <a:gd name="connsiteY5" fmla="*/ 10096 h 273653"/>
                  <a:gd name="connsiteX6" fmla="*/ 43529 w 212788"/>
                  <a:gd name="connsiteY6" fmla="*/ 168021 h 273653"/>
                  <a:gd name="connsiteX7" fmla="*/ 99917 w 212788"/>
                  <a:gd name="connsiteY7" fmla="*/ 237268 h 273653"/>
                  <a:gd name="connsiteX8" fmla="*/ 169164 w 212788"/>
                  <a:gd name="connsiteY8" fmla="*/ 201549 h 273653"/>
                  <a:gd name="connsiteX9" fmla="*/ 169164 w 212788"/>
                  <a:gd name="connsiteY9" fmla="*/ 10096 h 273653"/>
                  <a:gd name="connsiteX10" fmla="*/ 179260 w 212788"/>
                  <a:gd name="connsiteY10" fmla="*/ 0 h 273653"/>
                  <a:gd name="connsiteX11" fmla="*/ 202692 w 212788"/>
                  <a:gd name="connsiteY11" fmla="*/ 0 h 273653"/>
                  <a:gd name="connsiteX12" fmla="*/ 212788 w 212788"/>
                  <a:gd name="connsiteY12" fmla="*/ 10096 h 273653"/>
                  <a:gd name="connsiteX13" fmla="*/ 212788 w 212788"/>
                  <a:gd name="connsiteY13" fmla="*/ 257937 h 273653"/>
                  <a:gd name="connsiteX14" fmla="*/ 202692 w 212788"/>
                  <a:gd name="connsiteY14" fmla="*/ 268034 h 273653"/>
                  <a:gd name="connsiteX15" fmla="*/ 182023 w 212788"/>
                  <a:gd name="connsiteY15" fmla="*/ 268034 h 273653"/>
                  <a:gd name="connsiteX16" fmla="*/ 171926 w 212788"/>
                  <a:gd name="connsiteY16" fmla="*/ 257937 h 273653"/>
                  <a:gd name="connsiteX17" fmla="*/ 171926 w 212788"/>
                  <a:gd name="connsiteY17" fmla="*/ 235553 h 273653"/>
                  <a:gd name="connsiteX18" fmla="*/ 90964 w 212788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2788" h="273653">
                    <a:moveTo>
                      <a:pt x="90964" y="273653"/>
                    </a:moveTo>
                    <a:cubicBezTo>
                      <a:pt x="25622" y="273653"/>
                      <a:pt x="0" y="226790"/>
                      <a:pt x="0" y="172021"/>
                    </a:cubicBezTo>
                    <a:lnTo>
                      <a:pt x="0" y="10096"/>
                    </a:lnTo>
                    <a:cubicBezTo>
                      <a:pt x="0" y="2858"/>
                      <a:pt x="2762" y="0"/>
                      <a:pt x="10001" y="0"/>
                    </a:cubicBezTo>
                    <a:lnTo>
                      <a:pt x="33433" y="0"/>
                    </a:lnTo>
                    <a:cubicBezTo>
                      <a:pt x="40672" y="0"/>
                      <a:pt x="43529" y="2762"/>
                      <a:pt x="43529" y="10096"/>
                    </a:cubicBezTo>
                    <a:lnTo>
                      <a:pt x="43529" y="168021"/>
                    </a:lnTo>
                    <a:cubicBezTo>
                      <a:pt x="43529" y="199263"/>
                      <a:pt x="54673" y="237268"/>
                      <a:pt x="99917" y="237268"/>
                    </a:cubicBezTo>
                    <a:cubicBezTo>
                      <a:pt x="122777" y="237268"/>
                      <a:pt x="150209" y="228314"/>
                      <a:pt x="169164" y="201549"/>
                    </a:cubicBezTo>
                    <a:lnTo>
                      <a:pt x="169164" y="10096"/>
                    </a:lnTo>
                    <a:cubicBezTo>
                      <a:pt x="169164" y="2858"/>
                      <a:pt x="171926" y="0"/>
                      <a:pt x="179260" y="0"/>
                    </a:cubicBezTo>
                    <a:lnTo>
                      <a:pt x="202692" y="0"/>
                    </a:lnTo>
                    <a:cubicBezTo>
                      <a:pt x="209931" y="0"/>
                      <a:pt x="212788" y="2762"/>
                      <a:pt x="212788" y="10096"/>
                    </a:cubicBezTo>
                    <a:lnTo>
                      <a:pt x="212788" y="257937"/>
                    </a:lnTo>
                    <a:cubicBezTo>
                      <a:pt x="212788" y="265176"/>
                      <a:pt x="210026" y="268034"/>
                      <a:pt x="202692" y="268034"/>
                    </a:cubicBezTo>
                    <a:lnTo>
                      <a:pt x="182023" y="268034"/>
                    </a:lnTo>
                    <a:cubicBezTo>
                      <a:pt x="174784" y="268034"/>
                      <a:pt x="171926" y="265271"/>
                      <a:pt x="171926" y="257937"/>
                    </a:cubicBezTo>
                    <a:lnTo>
                      <a:pt x="171926" y="235553"/>
                    </a:lnTo>
                    <a:cubicBezTo>
                      <a:pt x="156781" y="254603"/>
                      <a:pt x="132779" y="273653"/>
                      <a:pt x="90964" y="2736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8032747-5D30-4BD5-987A-E0CD8522095B}"/>
                  </a:ext>
                </a:extLst>
              </p:cNvPr>
              <p:cNvSpPr/>
              <p:nvPr/>
            </p:nvSpPr>
            <p:spPr>
              <a:xfrm>
                <a:off x="3299143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0 w 59245"/>
                  <a:gd name="connsiteY6" fmla="*/ 384715 h 394811"/>
                  <a:gd name="connsiteX7" fmla="*/ 7810 w 59245"/>
                  <a:gd name="connsiteY7" fmla="*/ 136874 h 394811"/>
                  <a:gd name="connsiteX8" fmla="*/ 17907 w 59245"/>
                  <a:gd name="connsiteY8" fmla="*/ 126778 h 394811"/>
                  <a:gd name="connsiteX9" fmla="*/ 41338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8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239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0" y="392049"/>
                      <a:pt x="7810" y="384715"/>
                    </a:cubicBezTo>
                    <a:lnTo>
                      <a:pt x="7810" y="136874"/>
                    </a:lnTo>
                    <a:cubicBezTo>
                      <a:pt x="7810" y="129635"/>
                      <a:pt x="10573" y="126778"/>
                      <a:pt x="17907" y="126778"/>
                    </a:cubicBezTo>
                    <a:lnTo>
                      <a:pt x="41338" y="126778"/>
                    </a:lnTo>
                    <a:cubicBezTo>
                      <a:pt x="48577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673" y="394811"/>
                      <a:pt x="41338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34DF0B2-5649-4DDB-9049-35C47077597D}"/>
                  </a:ext>
                </a:extLst>
              </p:cNvPr>
              <p:cNvSpPr/>
              <p:nvPr/>
            </p:nvSpPr>
            <p:spPr>
              <a:xfrm>
                <a:off x="3433636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4 w 43624"/>
                  <a:gd name="connsiteY5" fmla="*/ 10001 h 400907"/>
                  <a:gd name="connsiteX6" fmla="*/ 43624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390811"/>
                    </a:lnTo>
                    <a:cubicBezTo>
                      <a:pt x="43624" y="398050"/>
                      <a:pt x="40862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96C52C-2867-4BA1-B059-AC4327A6E1D0}"/>
                  </a:ext>
                </a:extLst>
              </p:cNvPr>
              <p:cNvSpPr/>
              <p:nvPr/>
            </p:nvSpPr>
            <p:spPr>
              <a:xfrm>
                <a:off x="3541935" y="3167633"/>
                <a:ext cx="230600" cy="406336"/>
              </a:xfrm>
              <a:custGeom>
                <a:avLst/>
                <a:gdLst>
                  <a:gd name="connsiteX0" fmla="*/ 199930 w 230600"/>
                  <a:gd name="connsiteY0" fmla="*/ 400812 h 406336"/>
                  <a:gd name="connsiteX1" fmla="*/ 189833 w 230600"/>
                  <a:gd name="connsiteY1" fmla="*/ 390716 h 406336"/>
                  <a:gd name="connsiteX2" fmla="*/ 189833 w 230600"/>
                  <a:gd name="connsiteY2" fmla="*/ 368332 h 406336"/>
                  <a:gd name="connsiteX3" fmla="*/ 112204 w 230600"/>
                  <a:gd name="connsiteY3" fmla="*/ 406337 h 406336"/>
                  <a:gd name="connsiteX4" fmla="*/ 0 w 230600"/>
                  <a:gd name="connsiteY4" fmla="*/ 267367 h 406336"/>
                  <a:gd name="connsiteX5" fmla="*/ 112204 w 230600"/>
                  <a:gd name="connsiteY5" fmla="*/ 127254 h 406336"/>
                  <a:gd name="connsiteX6" fmla="*/ 187071 w 230600"/>
                  <a:gd name="connsiteY6" fmla="*/ 161354 h 406336"/>
                  <a:gd name="connsiteX7" fmla="*/ 187071 w 230600"/>
                  <a:gd name="connsiteY7" fmla="*/ 10001 h 406336"/>
                  <a:gd name="connsiteX8" fmla="*/ 197072 w 230600"/>
                  <a:gd name="connsiteY8" fmla="*/ 0 h 406336"/>
                  <a:gd name="connsiteX9" fmla="*/ 220504 w 230600"/>
                  <a:gd name="connsiteY9" fmla="*/ 0 h 406336"/>
                  <a:gd name="connsiteX10" fmla="*/ 230600 w 230600"/>
                  <a:gd name="connsiteY10" fmla="*/ 10001 h 406336"/>
                  <a:gd name="connsiteX11" fmla="*/ 230600 w 230600"/>
                  <a:gd name="connsiteY11" fmla="*/ 390811 h 406336"/>
                  <a:gd name="connsiteX12" fmla="*/ 220504 w 230600"/>
                  <a:gd name="connsiteY12" fmla="*/ 400907 h 406336"/>
                  <a:gd name="connsiteX13" fmla="*/ 199930 w 230600"/>
                  <a:gd name="connsiteY13" fmla="*/ 400907 h 406336"/>
                  <a:gd name="connsiteX14" fmla="*/ 120587 w 230600"/>
                  <a:gd name="connsiteY14" fmla="*/ 371285 h 406336"/>
                  <a:gd name="connsiteX15" fmla="*/ 186976 w 230600"/>
                  <a:gd name="connsiteY15" fmla="*/ 334423 h 406336"/>
                  <a:gd name="connsiteX16" fmla="*/ 186976 w 230600"/>
                  <a:gd name="connsiteY16" fmla="*/ 199263 h 406336"/>
                  <a:gd name="connsiteX17" fmla="*/ 120587 w 230600"/>
                  <a:gd name="connsiteY17" fmla="*/ 162401 h 406336"/>
                  <a:gd name="connsiteX18" fmla="*/ 45244 w 230600"/>
                  <a:gd name="connsiteY18" fmla="*/ 266795 h 406336"/>
                  <a:gd name="connsiteX19" fmla="*/ 120587 w 230600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00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481" y="127254"/>
                      <a:pt x="112204" y="127254"/>
                    </a:cubicBezTo>
                    <a:cubicBezTo>
                      <a:pt x="150781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072" y="0"/>
                    </a:cubicBezTo>
                    <a:lnTo>
                      <a:pt x="220504" y="0"/>
                    </a:lnTo>
                    <a:cubicBezTo>
                      <a:pt x="227743" y="0"/>
                      <a:pt x="230600" y="2762"/>
                      <a:pt x="230600" y="10001"/>
                    </a:cubicBezTo>
                    <a:lnTo>
                      <a:pt x="230600" y="390811"/>
                    </a:lnTo>
                    <a:cubicBezTo>
                      <a:pt x="230600" y="398050"/>
                      <a:pt x="227838" y="400907"/>
                      <a:pt x="220504" y="400907"/>
                    </a:cubicBezTo>
                    <a:lnTo>
                      <a:pt x="199930" y="400907"/>
                    </a:lnTo>
                    <a:close/>
                    <a:moveTo>
                      <a:pt x="120587" y="371285"/>
                    </a:moveTo>
                    <a:cubicBezTo>
                      <a:pt x="146304" y="371285"/>
                      <a:pt x="170307" y="360617"/>
                      <a:pt x="186976" y="334423"/>
                    </a:cubicBezTo>
                    <a:lnTo>
                      <a:pt x="186976" y="199263"/>
                    </a:lnTo>
                    <a:cubicBezTo>
                      <a:pt x="170212" y="172974"/>
                      <a:pt x="146209" y="162401"/>
                      <a:pt x="120587" y="162401"/>
                    </a:cubicBezTo>
                    <a:cubicBezTo>
                      <a:pt x="75343" y="162401"/>
                      <a:pt x="45244" y="196977"/>
                      <a:pt x="45244" y="266795"/>
                    </a:cubicBezTo>
                    <a:cubicBezTo>
                      <a:pt x="45244" y="336614"/>
                      <a:pt x="75438" y="371285"/>
                      <a:pt x="120587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07266B4-DF8F-45A5-8472-A1F4691953DD}"/>
                  </a:ext>
                </a:extLst>
              </p:cNvPr>
              <p:cNvSpPr/>
              <p:nvPr/>
            </p:nvSpPr>
            <p:spPr>
              <a:xfrm>
                <a:off x="3847782" y="3173634"/>
                <a:ext cx="59245" cy="394811"/>
              </a:xfrm>
              <a:custGeom>
                <a:avLst/>
                <a:gdLst>
                  <a:gd name="connsiteX0" fmla="*/ 29623 w 59245"/>
                  <a:gd name="connsiteY0" fmla="*/ 60388 h 394811"/>
                  <a:gd name="connsiteX1" fmla="*/ 0 w 59245"/>
                  <a:gd name="connsiteY1" fmla="*/ 30194 h 394811"/>
                  <a:gd name="connsiteX2" fmla="*/ 29623 w 59245"/>
                  <a:gd name="connsiteY2" fmla="*/ 0 h 394811"/>
                  <a:gd name="connsiteX3" fmla="*/ 59246 w 59245"/>
                  <a:gd name="connsiteY3" fmla="*/ 30194 h 394811"/>
                  <a:gd name="connsiteX4" fmla="*/ 29623 w 59245"/>
                  <a:gd name="connsiteY4" fmla="*/ 60388 h 394811"/>
                  <a:gd name="connsiteX5" fmla="*/ 17907 w 59245"/>
                  <a:gd name="connsiteY5" fmla="*/ 394811 h 394811"/>
                  <a:gd name="connsiteX6" fmla="*/ 7811 w 59245"/>
                  <a:gd name="connsiteY6" fmla="*/ 384715 h 394811"/>
                  <a:gd name="connsiteX7" fmla="*/ 7811 w 59245"/>
                  <a:gd name="connsiteY7" fmla="*/ 136874 h 394811"/>
                  <a:gd name="connsiteX8" fmla="*/ 17907 w 59245"/>
                  <a:gd name="connsiteY8" fmla="*/ 126778 h 394811"/>
                  <a:gd name="connsiteX9" fmla="*/ 41339 w 59245"/>
                  <a:gd name="connsiteY9" fmla="*/ 126778 h 394811"/>
                  <a:gd name="connsiteX10" fmla="*/ 51435 w 59245"/>
                  <a:gd name="connsiteY10" fmla="*/ 136874 h 394811"/>
                  <a:gd name="connsiteX11" fmla="*/ 51435 w 59245"/>
                  <a:gd name="connsiteY11" fmla="*/ 384715 h 394811"/>
                  <a:gd name="connsiteX12" fmla="*/ 41339 w 59245"/>
                  <a:gd name="connsiteY12" fmla="*/ 394811 h 394811"/>
                  <a:gd name="connsiteX13" fmla="*/ 17907 w 59245"/>
                  <a:gd name="connsiteY13" fmla="*/ 39481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45" h="394811">
                    <a:moveTo>
                      <a:pt x="29623" y="60388"/>
                    </a:moveTo>
                    <a:cubicBezTo>
                      <a:pt x="11144" y="60388"/>
                      <a:pt x="0" y="46958"/>
                      <a:pt x="0" y="30194"/>
                    </a:cubicBezTo>
                    <a:cubicBezTo>
                      <a:pt x="0" y="13430"/>
                      <a:pt x="11144" y="0"/>
                      <a:pt x="29623" y="0"/>
                    </a:cubicBezTo>
                    <a:cubicBezTo>
                      <a:pt x="48006" y="0"/>
                      <a:pt x="59246" y="13430"/>
                      <a:pt x="59246" y="30194"/>
                    </a:cubicBezTo>
                    <a:cubicBezTo>
                      <a:pt x="59246" y="46958"/>
                      <a:pt x="48006" y="60388"/>
                      <a:pt x="29623" y="60388"/>
                    </a:cubicBezTo>
                    <a:close/>
                    <a:moveTo>
                      <a:pt x="17907" y="394811"/>
                    </a:moveTo>
                    <a:cubicBezTo>
                      <a:pt x="10668" y="394811"/>
                      <a:pt x="7811" y="392049"/>
                      <a:pt x="7811" y="384715"/>
                    </a:cubicBezTo>
                    <a:lnTo>
                      <a:pt x="7811" y="136874"/>
                    </a:lnTo>
                    <a:cubicBezTo>
                      <a:pt x="7811" y="129635"/>
                      <a:pt x="10668" y="126778"/>
                      <a:pt x="17907" y="126778"/>
                    </a:cubicBezTo>
                    <a:lnTo>
                      <a:pt x="41339" y="126778"/>
                    </a:lnTo>
                    <a:cubicBezTo>
                      <a:pt x="48578" y="126778"/>
                      <a:pt x="51435" y="129540"/>
                      <a:pt x="51435" y="136874"/>
                    </a:cubicBezTo>
                    <a:lnTo>
                      <a:pt x="51435" y="384715"/>
                    </a:lnTo>
                    <a:cubicBezTo>
                      <a:pt x="51435" y="391954"/>
                      <a:pt x="48578" y="394811"/>
                      <a:pt x="41339" y="394811"/>
                    </a:cubicBezTo>
                    <a:lnTo>
                      <a:pt x="17907" y="394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095DB20-5A6D-443E-980D-D96A827B18A4}"/>
                  </a:ext>
                </a:extLst>
              </p:cNvPr>
              <p:cNvSpPr/>
              <p:nvPr/>
            </p:nvSpPr>
            <p:spPr>
              <a:xfrm>
                <a:off x="3982276" y="3294792"/>
                <a:ext cx="216121" cy="273653"/>
              </a:xfrm>
              <a:custGeom>
                <a:avLst/>
                <a:gdLst>
                  <a:gd name="connsiteX0" fmla="*/ 10096 w 216121"/>
                  <a:gd name="connsiteY0" fmla="*/ 273653 h 273653"/>
                  <a:gd name="connsiteX1" fmla="*/ 0 w 216121"/>
                  <a:gd name="connsiteY1" fmla="*/ 263557 h 273653"/>
                  <a:gd name="connsiteX2" fmla="*/ 0 w 216121"/>
                  <a:gd name="connsiteY2" fmla="*/ 15716 h 273653"/>
                  <a:gd name="connsiteX3" fmla="*/ 10096 w 216121"/>
                  <a:gd name="connsiteY3" fmla="*/ 5620 h 273653"/>
                  <a:gd name="connsiteX4" fmla="*/ 30766 w 216121"/>
                  <a:gd name="connsiteY4" fmla="*/ 5620 h 273653"/>
                  <a:gd name="connsiteX5" fmla="*/ 40767 w 216121"/>
                  <a:gd name="connsiteY5" fmla="*/ 15716 h 273653"/>
                  <a:gd name="connsiteX6" fmla="*/ 40767 w 216121"/>
                  <a:gd name="connsiteY6" fmla="*/ 38005 h 273653"/>
                  <a:gd name="connsiteX7" fmla="*/ 123444 w 216121"/>
                  <a:gd name="connsiteY7" fmla="*/ 0 h 273653"/>
                  <a:gd name="connsiteX8" fmla="*/ 216122 w 216121"/>
                  <a:gd name="connsiteY8" fmla="*/ 101632 h 273653"/>
                  <a:gd name="connsiteX9" fmla="*/ 216122 w 216121"/>
                  <a:gd name="connsiteY9" fmla="*/ 263557 h 273653"/>
                  <a:gd name="connsiteX10" fmla="*/ 206026 w 216121"/>
                  <a:gd name="connsiteY10" fmla="*/ 273653 h 273653"/>
                  <a:gd name="connsiteX11" fmla="*/ 182594 w 216121"/>
                  <a:gd name="connsiteY11" fmla="*/ 273653 h 273653"/>
                  <a:gd name="connsiteX12" fmla="*/ 172498 w 216121"/>
                  <a:gd name="connsiteY12" fmla="*/ 263557 h 273653"/>
                  <a:gd name="connsiteX13" fmla="*/ 172498 w 216121"/>
                  <a:gd name="connsiteY13" fmla="*/ 105632 h 273653"/>
                  <a:gd name="connsiteX14" fmla="*/ 114395 w 216121"/>
                  <a:gd name="connsiteY14" fmla="*/ 36385 h 273653"/>
                  <a:gd name="connsiteX15" fmla="*/ 43529 w 216121"/>
                  <a:gd name="connsiteY15" fmla="*/ 72104 h 273653"/>
                  <a:gd name="connsiteX16" fmla="*/ 43529 w 216121"/>
                  <a:gd name="connsiteY16" fmla="*/ 263557 h 273653"/>
                  <a:gd name="connsiteX17" fmla="*/ 33433 w 216121"/>
                  <a:gd name="connsiteY17" fmla="*/ 273653 h 273653"/>
                  <a:gd name="connsiteX18" fmla="*/ 10096 w 216121"/>
                  <a:gd name="connsiteY18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1" h="273653">
                    <a:moveTo>
                      <a:pt x="10096" y="273653"/>
                    </a:moveTo>
                    <a:cubicBezTo>
                      <a:pt x="2857" y="273653"/>
                      <a:pt x="0" y="270891"/>
                      <a:pt x="0" y="263557"/>
                    </a:cubicBezTo>
                    <a:lnTo>
                      <a:pt x="0" y="15716"/>
                    </a:lnTo>
                    <a:cubicBezTo>
                      <a:pt x="0" y="8477"/>
                      <a:pt x="2857" y="5620"/>
                      <a:pt x="10096" y="5620"/>
                    </a:cubicBezTo>
                    <a:lnTo>
                      <a:pt x="30766" y="5620"/>
                    </a:lnTo>
                    <a:cubicBezTo>
                      <a:pt x="38005" y="5620"/>
                      <a:pt x="40767" y="8382"/>
                      <a:pt x="40767" y="15716"/>
                    </a:cubicBezTo>
                    <a:lnTo>
                      <a:pt x="40767" y="38005"/>
                    </a:lnTo>
                    <a:cubicBezTo>
                      <a:pt x="55816" y="19050"/>
                      <a:pt x="80963" y="0"/>
                      <a:pt x="123444" y="0"/>
                    </a:cubicBezTo>
                    <a:cubicBezTo>
                      <a:pt x="189833" y="0"/>
                      <a:pt x="216122" y="46863"/>
                      <a:pt x="216122" y="101632"/>
                    </a:cubicBezTo>
                    <a:lnTo>
                      <a:pt x="216122" y="263557"/>
                    </a:lnTo>
                    <a:cubicBezTo>
                      <a:pt x="216122" y="270796"/>
                      <a:pt x="213360" y="273653"/>
                      <a:pt x="206026" y="273653"/>
                    </a:cubicBezTo>
                    <a:lnTo>
                      <a:pt x="182594" y="273653"/>
                    </a:lnTo>
                    <a:cubicBezTo>
                      <a:pt x="175355" y="273653"/>
                      <a:pt x="172498" y="270891"/>
                      <a:pt x="172498" y="263557"/>
                    </a:cubicBezTo>
                    <a:lnTo>
                      <a:pt x="172498" y="105632"/>
                    </a:lnTo>
                    <a:cubicBezTo>
                      <a:pt x="172498" y="74390"/>
                      <a:pt x="161830" y="36385"/>
                      <a:pt x="114395" y="36385"/>
                    </a:cubicBezTo>
                    <a:cubicBezTo>
                      <a:pt x="90964" y="36385"/>
                      <a:pt x="63055" y="45339"/>
                      <a:pt x="43529" y="72104"/>
                    </a:cubicBezTo>
                    <a:lnTo>
                      <a:pt x="43529" y="263557"/>
                    </a:lnTo>
                    <a:cubicBezTo>
                      <a:pt x="43529" y="270796"/>
                      <a:pt x="40672" y="273653"/>
                      <a:pt x="33433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0CD18E3-372E-4662-9A1B-FA076EFC92D8}"/>
                  </a:ext>
                </a:extLst>
              </p:cNvPr>
              <p:cNvSpPr/>
              <p:nvPr/>
            </p:nvSpPr>
            <p:spPr>
              <a:xfrm>
                <a:off x="4249642" y="3294887"/>
                <a:ext cx="247840" cy="390810"/>
              </a:xfrm>
              <a:custGeom>
                <a:avLst/>
                <a:gdLst>
                  <a:gd name="connsiteX0" fmla="*/ 116681 w 247840"/>
                  <a:gd name="connsiteY0" fmla="*/ 390811 h 390810"/>
                  <a:gd name="connsiteX1" fmla="*/ 0 w 247840"/>
                  <a:gd name="connsiteY1" fmla="*/ 317087 h 390810"/>
                  <a:gd name="connsiteX2" fmla="*/ 44101 w 247840"/>
                  <a:gd name="connsiteY2" fmla="*/ 258509 h 390810"/>
                  <a:gd name="connsiteX3" fmla="*/ 19526 w 247840"/>
                  <a:gd name="connsiteY3" fmla="*/ 221647 h 390810"/>
                  <a:gd name="connsiteX4" fmla="*/ 54674 w 247840"/>
                  <a:gd name="connsiteY4" fmla="*/ 172498 h 390810"/>
                  <a:gd name="connsiteX5" fmla="*/ 17812 w 247840"/>
                  <a:gd name="connsiteY5" fmla="*/ 95441 h 390810"/>
                  <a:gd name="connsiteX6" fmla="*/ 116110 w 247840"/>
                  <a:gd name="connsiteY6" fmla="*/ 0 h 390810"/>
                  <a:gd name="connsiteX7" fmla="*/ 152971 w 247840"/>
                  <a:gd name="connsiteY7" fmla="*/ 5620 h 390810"/>
                  <a:gd name="connsiteX8" fmla="*/ 234505 w 247840"/>
                  <a:gd name="connsiteY8" fmla="*/ 5620 h 390810"/>
                  <a:gd name="connsiteX9" fmla="*/ 244602 w 247840"/>
                  <a:gd name="connsiteY9" fmla="*/ 15716 h 390810"/>
                  <a:gd name="connsiteX10" fmla="*/ 244602 w 247840"/>
                  <a:gd name="connsiteY10" fmla="*/ 29718 h 390810"/>
                  <a:gd name="connsiteX11" fmla="*/ 234505 w 247840"/>
                  <a:gd name="connsiteY11" fmla="*/ 39719 h 390810"/>
                  <a:gd name="connsiteX12" fmla="*/ 192024 w 247840"/>
                  <a:gd name="connsiteY12" fmla="*/ 34671 h 390810"/>
                  <a:gd name="connsiteX13" fmla="*/ 218313 w 247840"/>
                  <a:gd name="connsiteY13" fmla="*/ 94393 h 390810"/>
                  <a:gd name="connsiteX14" fmla="*/ 117253 w 247840"/>
                  <a:gd name="connsiteY14" fmla="*/ 189833 h 390810"/>
                  <a:gd name="connsiteX15" fmla="*/ 74295 w 247840"/>
                  <a:gd name="connsiteY15" fmla="*/ 183166 h 390810"/>
                  <a:gd name="connsiteX16" fmla="*/ 57531 w 247840"/>
                  <a:gd name="connsiteY16" fmla="*/ 214408 h 390810"/>
                  <a:gd name="connsiteX17" fmla="*/ 93250 w 247840"/>
                  <a:gd name="connsiteY17" fmla="*/ 232315 h 390810"/>
                  <a:gd name="connsiteX18" fmla="*/ 160782 w 247840"/>
                  <a:gd name="connsiteY18" fmla="*/ 232315 h 390810"/>
                  <a:gd name="connsiteX19" fmla="*/ 247841 w 247840"/>
                  <a:gd name="connsiteY19" fmla="*/ 300419 h 390810"/>
                  <a:gd name="connsiteX20" fmla="*/ 116681 w 247840"/>
                  <a:gd name="connsiteY20" fmla="*/ 390811 h 390810"/>
                  <a:gd name="connsiteX21" fmla="*/ 117253 w 247840"/>
                  <a:gd name="connsiteY21" fmla="*/ 359569 h 390810"/>
                  <a:gd name="connsiteX22" fmla="*/ 204311 w 247840"/>
                  <a:gd name="connsiteY22" fmla="*/ 304895 h 390810"/>
                  <a:gd name="connsiteX23" fmla="*/ 151829 w 247840"/>
                  <a:gd name="connsiteY23" fmla="*/ 268034 h 390810"/>
                  <a:gd name="connsiteX24" fmla="*/ 73057 w 247840"/>
                  <a:gd name="connsiteY24" fmla="*/ 268034 h 390810"/>
                  <a:gd name="connsiteX25" fmla="*/ 42386 w 247840"/>
                  <a:gd name="connsiteY25" fmla="*/ 311563 h 390810"/>
                  <a:gd name="connsiteX26" fmla="*/ 117253 w 247840"/>
                  <a:gd name="connsiteY26" fmla="*/ 359569 h 390810"/>
                  <a:gd name="connsiteX27" fmla="*/ 118396 w 247840"/>
                  <a:gd name="connsiteY27" fmla="*/ 158591 h 390810"/>
                  <a:gd name="connsiteX28" fmla="*/ 175927 w 247840"/>
                  <a:gd name="connsiteY28" fmla="*/ 94964 h 390810"/>
                  <a:gd name="connsiteX29" fmla="*/ 118396 w 247840"/>
                  <a:gd name="connsiteY29" fmla="*/ 31337 h 390810"/>
                  <a:gd name="connsiteX30" fmla="*/ 60865 w 247840"/>
                  <a:gd name="connsiteY30" fmla="*/ 94964 h 390810"/>
                  <a:gd name="connsiteX31" fmla="*/ 118396 w 247840"/>
                  <a:gd name="connsiteY31" fmla="*/ 158591 h 39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47840" h="390810">
                    <a:moveTo>
                      <a:pt x="116681" y="390811"/>
                    </a:moveTo>
                    <a:cubicBezTo>
                      <a:pt x="46387" y="390811"/>
                      <a:pt x="0" y="364046"/>
                      <a:pt x="0" y="317087"/>
                    </a:cubicBezTo>
                    <a:cubicBezTo>
                      <a:pt x="0" y="288036"/>
                      <a:pt x="17907" y="269081"/>
                      <a:pt x="44101" y="258509"/>
                    </a:cubicBezTo>
                    <a:cubicBezTo>
                      <a:pt x="29623" y="252317"/>
                      <a:pt x="19526" y="240030"/>
                      <a:pt x="19526" y="221647"/>
                    </a:cubicBezTo>
                    <a:cubicBezTo>
                      <a:pt x="19526" y="197644"/>
                      <a:pt x="38005" y="182023"/>
                      <a:pt x="54674" y="172498"/>
                    </a:cubicBezTo>
                    <a:cubicBezTo>
                      <a:pt x="28385" y="154019"/>
                      <a:pt x="17812" y="124492"/>
                      <a:pt x="17812" y="95441"/>
                    </a:cubicBezTo>
                    <a:cubicBezTo>
                      <a:pt x="17812" y="47435"/>
                      <a:pt x="46292" y="0"/>
                      <a:pt x="116110" y="0"/>
                    </a:cubicBezTo>
                    <a:cubicBezTo>
                      <a:pt x="131159" y="0"/>
                      <a:pt x="142875" y="2286"/>
                      <a:pt x="152971" y="5620"/>
                    </a:cubicBezTo>
                    <a:lnTo>
                      <a:pt x="234505" y="5620"/>
                    </a:lnTo>
                    <a:cubicBezTo>
                      <a:pt x="241745" y="5620"/>
                      <a:pt x="244602" y="8382"/>
                      <a:pt x="244602" y="15716"/>
                    </a:cubicBezTo>
                    <a:lnTo>
                      <a:pt x="244602" y="29718"/>
                    </a:lnTo>
                    <a:cubicBezTo>
                      <a:pt x="244602" y="36957"/>
                      <a:pt x="241268" y="39719"/>
                      <a:pt x="234505" y="39719"/>
                    </a:cubicBezTo>
                    <a:cubicBezTo>
                      <a:pt x="219932" y="39148"/>
                      <a:pt x="204883" y="37529"/>
                      <a:pt x="192024" y="34671"/>
                    </a:cubicBezTo>
                    <a:cubicBezTo>
                      <a:pt x="210979" y="50864"/>
                      <a:pt x="218313" y="69818"/>
                      <a:pt x="218313" y="94393"/>
                    </a:cubicBezTo>
                    <a:cubicBezTo>
                      <a:pt x="218313" y="142399"/>
                      <a:pt x="190976" y="189833"/>
                      <a:pt x="117253" y="189833"/>
                    </a:cubicBezTo>
                    <a:cubicBezTo>
                      <a:pt x="101060" y="189833"/>
                      <a:pt x="86582" y="187547"/>
                      <a:pt x="74295" y="183166"/>
                    </a:cubicBezTo>
                    <a:cubicBezTo>
                      <a:pt x="63151" y="193739"/>
                      <a:pt x="57531" y="204406"/>
                      <a:pt x="57531" y="214408"/>
                    </a:cubicBezTo>
                    <a:cubicBezTo>
                      <a:pt x="57531" y="222790"/>
                      <a:pt x="60865" y="232315"/>
                      <a:pt x="93250" y="232315"/>
                    </a:cubicBezTo>
                    <a:lnTo>
                      <a:pt x="160782" y="232315"/>
                    </a:lnTo>
                    <a:cubicBezTo>
                      <a:pt x="209360" y="232315"/>
                      <a:pt x="247841" y="253556"/>
                      <a:pt x="247841" y="300419"/>
                    </a:cubicBezTo>
                    <a:cubicBezTo>
                      <a:pt x="247841" y="351758"/>
                      <a:pt x="202121" y="390811"/>
                      <a:pt x="116681" y="390811"/>
                    </a:cubicBezTo>
                    <a:close/>
                    <a:moveTo>
                      <a:pt x="117253" y="359569"/>
                    </a:moveTo>
                    <a:cubicBezTo>
                      <a:pt x="177546" y="359569"/>
                      <a:pt x="204311" y="334994"/>
                      <a:pt x="204311" y="304895"/>
                    </a:cubicBezTo>
                    <a:cubicBezTo>
                      <a:pt x="204311" y="284226"/>
                      <a:pt x="191453" y="268034"/>
                      <a:pt x="151829" y="268034"/>
                    </a:cubicBezTo>
                    <a:lnTo>
                      <a:pt x="73057" y="268034"/>
                    </a:lnTo>
                    <a:cubicBezTo>
                      <a:pt x="51245" y="278130"/>
                      <a:pt x="42386" y="293180"/>
                      <a:pt x="42386" y="311563"/>
                    </a:cubicBezTo>
                    <a:cubicBezTo>
                      <a:pt x="42386" y="336614"/>
                      <a:pt x="58579" y="359569"/>
                      <a:pt x="117253" y="359569"/>
                    </a:cubicBezTo>
                    <a:close/>
                    <a:moveTo>
                      <a:pt x="118396" y="158591"/>
                    </a:moveTo>
                    <a:cubicBezTo>
                      <a:pt x="155829" y="158591"/>
                      <a:pt x="175927" y="131826"/>
                      <a:pt x="175927" y="94964"/>
                    </a:cubicBezTo>
                    <a:cubicBezTo>
                      <a:pt x="175927" y="58674"/>
                      <a:pt x="155829" y="31337"/>
                      <a:pt x="118396" y="31337"/>
                    </a:cubicBezTo>
                    <a:cubicBezTo>
                      <a:pt x="80963" y="31337"/>
                      <a:pt x="60865" y="58674"/>
                      <a:pt x="60865" y="94964"/>
                    </a:cubicBezTo>
                    <a:cubicBezTo>
                      <a:pt x="60865" y="131731"/>
                      <a:pt x="80963" y="158591"/>
                      <a:pt x="118396" y="1585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F14A302-54D3-4025-84C6-1280785778FB}"/>
                  </a:ext>
                </a:extLst>
              </p:cNvPr>
              <p:cNvSpPr/>
              <p:nvPr/>
            </p:nvSpPr>
            <p:spPr>
              <a:xfrm>
                <a:off x="4647502" y="3294697"/>
                <a:ext cx="213264" cy="279272"/>
              </a:xfrm>
              <a:custGeom>
                <a:avLst/>
                <a:gdLst>
                  <a:gd name="connsiteX0" fmla="*/ 182594 w 213264"/>
                  <a:gd name="connsiteY0" fmla="*/ 273748 h 279272"/>
                  <a:gd name="connsiteX1" fmla="*/ 172498 w 213264"/>
                  <a:gd name="connsiteY1" fmla="*/ 263652 h 279272"/>
                  <a:gd name="connsiteX2" fmla="*/ 172498 w 213264"/>
                  <a:gd name="connsiteY2" fmla="*/ 239649 h 279272"/>
                  <a:gd name="connsiteX3" fmla="*/ 89345 w 213264"/>
                  <a:gd name="connsiteY3" fmla="*/ 279273 h 279272"/>
                  <a:gd name="connsiteX4" fmla="*/ 0 w 213264"/>
                  <a:gd name="connsiteY4" fmla="*/ 198311 h 279272"/>
                  <a:gd name="connsiteX5" fmla="*/ 106585 w 213264"/>
                  <a:gd name="connsiteY5" fmla="*/ 115633 h 279272"/>
                  <a:gd name="connsiteX6" fmla="*/ 169735 w 213264"/>
                  <a:gd name="connsiteY6" fmla="*/ 126206 h 279272"/>
                  <a:gd name="connsiteX7" fmla="*/ 169735 w 213264"/>
                  <a:gd name="connsiteY7" fmla="*/ 103918 h 279272"/>
                  <a:gd name="connsiteX8" fmla="*/ 106585 w 213264"/>
                  <a:gd name="connsiteY8" fmla="*/ 36862 h 279272"/>
                  <a:gd name="connsiteX9" fmla="*/ 36862 w 213264"/>
                  <a:gd name="connsiteY9" fmla="*/ 59246 h 279272"/>
                  <a:gd name="connsiteX10" fmla="*/ 22860 w 213264"/>
                  <a:gd name="connsiteY10" fmla="*/ 56959 h 279272"/>
                  <a:gd name="connsiteX11" fmla="*/ 13906 w 213264"/>
                  <a:gd name="connsiteY11" fmla="*/ 44101 h 279272"/>
                  <a:gd name="connsiteX12" fmla="*/ 16192 w 213264"/>
                  <a:gd name="connsiteY12" fmla="*/ 29623 h 279272"/>
                  <a:gd name="connsiteX13" fmla="*/ 110490 w 213264"/>
                  <a:gd name="connsiteY13" fmla="*/ 0 h 279272"/>
                  <a:gd name="connsiteX14" fmla="*/ 213265 w 213264"/>
                  <a:gd name="connsiteY14" fmla="*/ 97155 h 279272"/>
                  <a:gd name="connsiteX15" fmla="*/ 213265 w 213264"/>
                  <a:gd name="connsiteY15" fmla="*/ 263557 h 279272"/>
                  <a:gd name="connsiteX16" fmla="*/ 203168 w 213264"/>
                  <a:gd name="connsiteY16" fmla="*/ 273653 h 279272"/>
                  <a:gd name="connsiteX17" fmla="*/ 182594 w 213264"/>
                  <a:gd name="connsiteY17" fmla="*/ 273653 h 279272"/>
                  <a:gd name="connsiteX18" fmla="*/ 169831 w 213264"/>
                  <a:gd name="connsiteY18" fmla="*/ 205645 h 279272"/>
                  <a:gd name="connsiteX19" fmla="*/ 169831 w 213264"/>
                  <a:gd name="connsiteY19" fmla="*/ 158210 h 279272"/>
                  <a:gd name="connsiteX20" fmla="*/ 112300 w 213264"/>
                  <a:gd name="connsiteY20" fmla="*/ 149257 h 279272"/>
                  <a:gd name="connsiteX21" fmla="*/ 44196 w 213264"/>
                  <a:gd name="connsiteY21" fmla="*/ 197263 h 279272"/>
                  <a:gd name="connsiteX22" fmla="*/ 96679 w 213264"/>
                  <a:gd name="connsiteY22" fmla="*/ 244126 h 279272"/>
                  <a:gd name="connsiteX23" fmla="*/ 169831 w 213264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264" h="279272">
                    <a:moveTo>
                      <a:pt x="182594" y="273748"/>
                    </a:moveTo>
                    <a:cubicBezTo>
                      <a:pt x="175355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8020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6" y="115633"/>
                      <a:pt x="106585" y="115633"/>
                    </a:cubicBezTo>
                    <a:cubicBezTo>
                      <a:pt x="132874" y="115633"/>
                      <a:pt x="155162" y="120110"/>
                      <a:pt x="169735" y="126206"/>
                    </a:cubicBezTo>
                    <a:lnTo>
                      <a:pt x="169735" y="103918"/>
                    </a:lnTo>
                    <a:cubicBezTo>
                      <a:pt x="169735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862" y="59246"/>
                    </a:cubicBezTo>
                    <a:cubicBezTo>
                      <a:pt x="30671" y="63722"/>
                      <a:pt x="27337" y="63151"/>
                      <a:pt x="22860" y="56959"/>
                    </a:cubicBezTo>
                    <a:lnTo>
                      <a:pt x="13906" y="44101"/>
                    </a:lnTo>
                    <a:cubicBezTo>
                      <a:pt x="10573" y="38576"/>
                      <a:pt x="11144" y="33528"/>
                      <a:pt x="16192" y="29623"/>
                    </a:cubicBezTo>
                    <a:cubicBezTo>
                      <a:pt x="39052" y="10668"/>
                      <a:pt x="73152" y="0"/>
                      <a:pt x="110490" y="0"/>
                    </a:cubicBezTo>
                    <a:cubicBezTo>
                      <a:pt x="183071" y="0"/>
                      <a:pt x="213265" y="39624"/>
                      <a:pt x="213265" y="97155"/>
                    </a:cubicBezTo>
                    <a:lnTo>
                      <a:pt x="213265" y="263557"/>
                    </a:lnTo>
                    <a:cubicBezTo>
                      <a:pt x="213265" y="270796"/>
                      <a:pt x="210502" y="273653"/>
                      <a:pt x="203168" y="273653"/>
                    </a:cubicBezTo>
                    <a:lnTo>
                      <a:pt x="182594" y="273653"/>
                    </a:lnTo>
                    <a:close/>
                    <a:moveTo>
                      <a:pt x="169831" y="205645"/>
                    </a:moveTo>
                    <a:lnTo>
                      <a:pt x="169831" y="158210"/>
                    </a:lnTo>
                    <a:cubicBezTo>
                      <a:pt x="155257" y="151543"/>
                      <a:pt x="129064" y="149257"/>
                      <a:pt x="112300" y="149257"/>
                    </a:cubicBezTo>
                    <a:cubicBezTo>
                      <a:pt x="62008" y="149257"/>
                      <a:pt x="44196" y="169354"/>
                      <a:pt x="44196" y="197263"/>
                    </a:cubicBezTo>
                    <a:cubicBezTo>
                      <a:pt x="44196" y="219551"/>
                      <a:pt x="55340" y="244126"/>
                      <a:pt x="96679" y="244126"/>
                    </a:cubicBezTo>
                    <a:cubicBezTo>
                      <a:pt x="124587" y="244221"/>
                      <a:pt x="150781" y="232981"/>
                      <a:pt x="169831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96E3B42-BE6A-45E9-AE30-CC8D6859D501}"/>
                  </a:ext>
                </a:extLst>
              </p:cNvPr>
              <p:cNvSpPr/>
              <p:nvPr/>
            </p:nvSpPr>
            <p:spPr>
              <a:xfrm>
                <a:off x="5031394" y="3300412"/>
                <a:ext cx="384544" cy="268033"/>
              </a:xfrm>
              <a:custGeom>
                <a:avLst/>
                <a:gdLst>
                  <a:gd name="connsiteX0" fmla="*/ 93977 w 384544"/>
                  <a:gd name="connsiteY0" fmla="*/ 268034 h 268033"/>
                  <a:gd name="connsiteX1" fmla="*/ 79499 w 384544"/>
                  <a:gd name="connsiteY1" fmla="*/ 259080 h 268033"/>
                  <a:gd name="connsiteX2" fmla="*/ 251 w 384544"/>
                  <a:gd name="connsiteY2" fmla="*/ 10096 h 268033"/>
                  <a:gd name="connsiteX3" fmla="*/ 8633 w 384544"/>
                  <a:gd name="connsiteY3" fmla="*/ 0 h 268033"/>
                  <a:gd name="connsiteX4" fmla="*/ 32636 w 384544"/>
                  <a:gd name="connsiteY4" fmla="*/ 0 h 268033"/>
                  <a:gd name="connsiteX5" fmla="*/ 44351 w 384544"/>
                  <a:gd name="connsiteY5" fmla="*/ 10096 h 268033"/>
                  <a:gd name="connsiteX6" fmla="*/ 105788 w 384544"/>
                  <a:gd name="connsiteY6" fmla="*/ 224504 h 268033"/>
                  <a:gd name="connsiteX7" fmla="*/ 171129 w 384544"/>
                  <a:gd name="connsiteY7" fmla="*/ 10096 h 268033"/>
                  <a:gd name="connsiteX8" fmla="*/ 182845 w 384544"/>
                  <a:gd name="connsiteY8" fmla="*/ 0 h 268033"/>
                  <a:gd name="connsiteX9" fmla="*/ 201800 w 384544"/>
                  <a:gd name="connsiteY9" fmla="*/ 0 h 268033"/>
                  <a:gd name="connsiteX10" fmla="*/ 213515 w 384544"/>
                  <a:gd name="connsiteY10" fmla="*/ 10096 h 268033"/>
                  <a:gd name="connsiteX11" fmla="*/ 279333 w 384544"/>
                  <a:gd name="connsiteY11" fmla="*/ 224504 h 268033"/>
                  <a:gd name="connsiteX12" fmla="*/ 340769 w 384544"/>
                  <a:gd name="connsiteY12" fmla="*/ 10096 h 268033"/>
                  <a:gd name="connsiteX13" fmla="*/ 352485 w 384544"/>
                  <a:gd name="connsiteY13" fmla="*/ 0 h 268033"/>
                  <a:gd name="connsiteX14" fmla="*/ 375917 w 384544"/>
                  <a:gd name="connsiteY14" fmla="*/ 0 h 268033"/>
                  <a:gd name="connsiteX15" fmla="*/ 384298 w 384544"/>
                  <a:gd name="connsiteY15" fmla="*/ 10096 h 268033"/>
                  <a:gd name="connsiteX16" fmla="*/ 305527 w 384544"/>
                  <a:gd name="connsiteY16" fmla="*/ 259080 h 268033"/>
                  <a:gd name="connsiteX17" fmla="*/ 291049 w 384544"/>
                  <a:gd name="connsiteY17" fmla="*/ 268034 h 268033"/>
                  <a:gd name="connsiteX18" fmla="*/ 269237 w 384544"/>
                  <a:gd name="connsiteY18" fmla="*/ 268034 h 268033"/>
                  <a:gd name="connsiteX19" fmla="*/ 255235 w 384544"/>
                  <a:gd name="connsiteY19" fmla="*/ 259080 h 268033"/>
                  <a:gd name="connsiteX20" fmla="*/ 192084 w 384544"/>
                  <a:gd name="connsiteY20" fmla="*/ 65913 h 268033"/>
                  <a:gd name="connsiteX21" fmla="*/ 129600 w 384544"/>
                  <a:gd name="connsiteY21" fmla="*/ 258509 h 268033"/>
                  <a:gd name="connsiteX22" fmla="*/ 115598 w 384544"/>
                  <a:gd name="connsiteY22" fmla="*/ 268034 h 268033"/>
                  <a:gd name="connsiteX23" fmla="*/ 93977 w 3845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544" h="268033">
                    <a:moveTo>
                      <a:pt x="93977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348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6" y="0"/>
                    </a:lnTo>
                    <a:cubicBezTo>
                      <a:pt x="39875" y="0"/>
                      <a:pt x="43208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4" y="169831"/>
                      <a:pt x="158270" y="82677"/>
                      <a:pt x="171129" y="10096"/>
                    </a:cubicBezTo>
                    <a:cubicBezTo>
                      <a:pt x="172177" y="2858"/>
                      <a:pt x="175606" y="0"/>
                      <a:pt x="182845" y="0"/>
                    </a:cubicBezTo>
                    <a:lnTo>
                      <a:pt x="201800" y="0"/>
                    </a:lnTo>
                    <a:cubicBezTo>
                      <a:pt x="209039" y="0"/>
                      <a:pt x="212372" y="2762"/>
                      <a:pt x="213515" y="10096"/>
                    </a:cubicBezTo>
                    <a:cubicBezTo>
                      <a:pt x="226946" y="82677"/>
                      <a:pt x="254282" y="169736"/>
                      <a:pt x="279333" y="224504"/>
                    </a:cubicBezTo>
                    <a:cubicBezTo>
                      <a:pt x="302193" y="169831"/>
                      <a:pt x="327911" y="82677"/>
                      <a:pt x="340769" y="10096"/>
                    </a:cubicBezTo>
                    <a:cubicBezTo>
                      <a:pt x="341817" y="2858"/>
                      <a:pt x="345246" y="0"/>
                      <a:pt x="352485" y="0"/>
                    </a:cubicBezTo>
                    <a:lnTo>
                      <a:pt x="375917" y="0"/>
                    </a:lnTo>
                    <a:cubicBezTo>
                      <a:pt x="382584" y="0"/>
                      <a:pt x="385442" y="3334"/>
                      <a:pt x="384298" y="10096"/>
                    </a:cubicBezTo>
                    <a:cubicBezTo>
                      <a:pt x="368678" y="96583"/>
                      <a:pt x="334007" y="197072"/>
                      <a:pt x="305527" y="259080"/>
                    </a:cubicBezTo>
                    <a:cubicBezTo>
                      <a:pt x="302193" y="265271"/>
                      <a:pt x="298288" y="268034"/>
                      <a:pt x="291049" y="268034"/>
                    </a:cubicBezTo>
                    <a:lnTo>
                      <a:pt x="269237" y="268034"/>
                    </a:lnTo>
                    <a:cubicBezTo>
                      <a:pt x="261998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598" y="268034"/>
                    </a:cubicBezTo>
                    <a:lnTo>
                      <a:pt x="93977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3C046D0-9753-4230-B74B-EDA7B2E01E77}"/>
                  </a:ext>
                </a:extLst>
              </p:cNvPr>
              <p:cNvSpPr/>
              <p:nvPr/>
            </p:nvSpPr>
            <p:spPr>
              <a:xfrm>
                <a:off x="5451316" y="3294887"/>
                <a:ext cx="246697" cy="279177"/>
              </a:xfrm>
              <a:custGeom>
                <a:avLst/>
                <a:gdLst>
                  <a:gd name="connsiteX0" fmla="*/ 123348 w 246697"/>
                  <a:gd name="connsiteY0" fmla="*/ 279178 h 279177"/>
                  <a:gd name="connsiteX1" fmla="*/ 0 w 246697"/>
                  <a:gd name="connsiteY1" fmla="*/ 139637 h 279177"/>
                  <a:gd name="connsiteX2" fmla="*/ 123348 w 246697"/>
                  <a:gd name="connsiteY2" fmla="*/ 0 h 279177"/>
                  <a:gd name="connsiteX3" fmla="*/ 246697 w 246697"/>
                  <a:gd name="connsiteY3" fmla="*/ 139637 h 279177"/>
                  <a:gd name="connsiteX4" fmla="*/ 123348 w 246697"/>
                  <a:gd name="connsiteY4" fmla="*/ 279178 h 279177"/>
                  <a:gd name="connsiteX5" fmla="*/ 123348 w 246697"/>
                  <a:gd name="connsiteY5" fmla="*/ 244507 h 279177"/>
                  <a:gd name="connsiteX6" fmla="*/ 201453 w 246697"/>
                  <a:gd name="connsiteY6" fmla="*/ 139541 h 279177"/>
                  <a:gd name="connsiteX7" fmla="*/ 123348 w 246697"/>
                  <a:gd name="connsiteY7" fmla="*/ 34576 h 279177"/>
                  <a:gd name="connsiteX8" fmla="*/ 45244 w 246697"/>
                  <a:gd name="connsiteY8" fmla="*/ 139541 h 279177"/>
                  <a:gd name="connsiteX9" fmla="*/ 123348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8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8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8" y="279178"/>
                    </a:cubicBezTo>
                    <a:close/>
                    <a:moveTo>
                      <a:pt x="123348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8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437" y="244507"/>
                      <a:pt x="123348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307E501-818E-4E58-BA38-76B2316C0C8D}"/>
                  </a:ext>
                </a:extLst>
              </p:cNvPr>
              <p:cNvSpPr/>
              <p:nvPr/>
            </p:nvSpPr>
            <p:spPr>
              <a:xfrm>
                <a:off x="5762689" y="3294887"/>
                <a:ext cx="147946" cy="273653"/>
              </a:xfrm>
              <a:custGeom>
                <a:avLst/>
                <a:gdLst>
                  <a:gd name="connsiteX0" fmla="*/ 10096 w 147946"/>
                  <a:gd name="connsiteY0" fmla="*/ 273558 h 273653"/>
                  <a:gd name="connsiteX1" fmla="*/ 0 w 147946"/>
                  <a:gd name="connsiteY1" fmla="*/ 263462 h 273653"/>
                  <a:gd name="connsiteX2" fmla="*/ 0 w 147946"/>
                  <a:gd name="connsiteY2" fmla="*/ 15621 h 273653"/>
                  <a:gd name="connsiteX3" fmla="*/ 10096 w 147946"/>
                  <a:gd name="connsiteY3" fmla="*/ 5525 h 273653"/>
                  <a:gd name="connsiteX4" fmla="*/ 30766 w 147946"/>
                  <a:gd name="connsiteY4" fmla="*/ 5525 h 273653"/>
                  <a:gd name="connsiteX5" fmla="*/ 40862 w 147946"/>
                  <a:gd name="connsiteY5" fmla="*/ 15621 h 273653"/>
                  <a:gd name="connsiteX6" fmla="*/ 40862 w 147946"/>
                  <a:gd name="connsiteY6" fmla="*/ 40767 h 273653"/>
                  <a:gd name="connsiteX7" fmla="*/ 116776 w 147946"/>
                  <a:gd name="connsiteY7" fmla="*/ 0 h 273653"/>
                  <a:gd name="connsiteX8" fmla="*/ 140208 w 147946"/>
                  <a:gd name="connsiteY8" fmla="*/ 2858 h 273653"/>
                  <a:gd name="connsiteX9" fmla="*/ 147447 w 147946"/>
                  <a:gd name="connsiteY9" fmla="*/ 15145 h 273653"/>
                  <a:gd name="connsiteX10" fmla="*/ 142970 w 147946"/>
                  <a:gd name="connsiteY10" fmla="*/ 35814 h 273653"/>
                  <a:gd name="connsiteX11" fmla="*/ 131254 w 147946"/>
                  <a:gd name="connsiteY11" fmla="*/ 43053 h 273653"/>
                  <a:gd name="connsiteX12" fmla="*/ 107822 w 147946"/>
                  <a:gd name="connsiteY12" fmla="*/ 39719 h 273653"/>
                  <a:gd name="connsiteX13" fmla="*/ 43624 w 147946"/>
                  <a:gd name="connsiteY13" fmla="*/ 72104 h 273653"/>
                  <a:gd name="connsiteX14" fmla="*/ 43624 w 147946"/>
                  <a:gd name="connsiteY14" fmla="*/ 263557 h 273653"/>
                  <a:gd name="connsiteX15" fmla="*/ 33528 w 147946"/>
                  <a:gd name="connsiteY15" fmla="*/ 273653 h 273653"/>
                  <a:gd name="connsiteX16" fmla="*/ 10096 w 147946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46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6" y="0"/>
                    </a:cubicBezTo>
                    <a:cubicBezTo>
                      <a:pt x="124015" y="0"/>
                      <a:pt x="132397" y="572"/>
                      <a:pt x="140208" y="2858"/>
                    </a:cubicBezTo>
                    <a:cubicBezTo>
                      <a:pt x="146399" y="4477"/>
                      <a:pt x="149161" y="8954"/>
                      <a:pt x="147447" y="15145"/>
                    </a:cubicBezTo>
                    <a:lnTo>
                      <a:pt x="142970" y="35814"/>
                    </a:lnTo>
                    <a:cubicBezTo>
                      <a:pt x="141351" y="43053"/>
                      <a:pt x="138493" y="44768"/>
                      <a:pt x="131254" y="43053"/>
                    </a:cubicBezTo>
                    <a:cubicBezTo>
                      <a:pt x="123444" y="40767"/>
                      <a:pt x="115633" y="39719"/>
                      <a:pt x="107822" y="39719"/>
                    </a:cubicBezTo>
                    <a:cubicBezTo>
                      <a:pt x="86582" y="39719"/>
                      <a:pt x="60960" y="48101"/>
                      <a:pt x="43624" y="72104"/>
                    </a:cubicBezTo>
                    <a:lnTo>
                      <a:pt x="43624" y="263557"/>
                    </a:lnTo>
                    <a:cubicBezTo>
                      <a:pt x="43624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1025F52-60D2-4920-87E0-85802A3A3905}"/>
                  </a:ext>
                </a:extLst>
              </p:cNvPr>
              <p:cNvSpPr/>
              <p:nvPr/>
            </p:nvSpPr>
            <p:spPr>
              <a:xfrm>
                <a:off x="5957475" y="3167633"/>
                <a:ext cx="43624" cy="400907"/>
              </a:xfrm>
              <a:custGeom>
                <a:avLst/>
                <a:gdLst>
                  <a:gd name="connsiteX0" fmla="*/ 10096 w 43624"/>
                  <a:gd name="connsiteY0" fmla="*/ 400812 h 400907"/>
                  <a:gd name="connsiteX1" fmla="*/ 0 w 43624"/>
                  <a:gd name="connsiteY1" fmla="*/ 390716 h 400907"/>
                  <a:gd name="connsiteX2" fmla="*/ 0 w 43624"/>
                  <a:gd name="connsiteY2" fmla="*/ 10001 h 400907"/>
                  <a:gd name="connsiteX3" fmla="*/ 10096 w 43624"/>
                  <a:gd name="connsiteY3" fmla="*/ 0 h 400907"/>
                  <a:gd name="connsiteX4" fmla="*/ 33528 w 43624"/>
                  <a:gd name="connsiteY4" fmla="*/ 0 h 400907"/>
                  <a:gd name="connsiteX5" fmla="*/ 43625 w 43624"/>
                  <a:gd name="connsiteY5" fmla="*/ 10001 h 400907"/>
                  <a:gd name="connsiteX6" fmla="*/ 43625 w 43624"/>
                  <a:gd name="connsiteY6" fmla="*/ 390811 h 400907"/>
                  <a:gd name="connsiteX7" fmla="*/ 33528 w 43624"/>
                  <a:gd name="connsiteY7" fmla="*/ 400907 h 400907"/>
                  <a:gd name="connsiteX8" fmla="*/ 10096 w 43624"/>
                  <a:gd name="connsiteY8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24" h="400907">
                    <a:moveTo>
                      <a:pt x="10096" y="400812"/>
                    </a:moveTo>
                    <a:cubicBezTo>
                      <a:pt x="2858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3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390811"/>
                    </a:lnTo>
                    <a:cubicBezTo>
                      <a:pt x="43625" y="398050"/>
                      <a:pt x="40863" y="400907"/>
                      <a:pt x="33528" y="400907"/>
                    </a:cubicBezTo>
                    <a:lnTo>
                      <a:pt x="10096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E80837-B27C-49EC-BD0F-9E045C266BDA}"/>
                  </a:ext>
                </a:extLst>
              </p:cNvPr>
              <p:cNvSpPr/>
              <p:nvPr/>
            </p:nvSpPr>
            <p:spPr>
              <a:xfrm>
                <a:off x="6065679" y="3167633"/>
                <a:ext cx="230695" cy="406336"/>
              </a:xfrm>
              <a:custGeom>
                <a:avLst/>
                <a:gdLst>
                  <a:gd name="connsiteX0" fmla="*/ 199930 w 230695"/>
                  <a:gd name="connsiteY0" fmla="*/ 400812 h 406336"/>
                  <a:gd name="connsiteX1" fmla="*/ 189833 w 230695"/>
                  <a:gd name="connsiteY1" fmla="*/ 390716 h 406336"/>
                  <a:gd name="connsiteX2" fmla="*/ 189833 w 230695"/>
                  <a:gd name="connsiteY2" fmla="*/ 368332 h 406336"/>
                  <a:gd name="connsiteX3" fmla="*/ 112204 w 230695"/>
                  <a:gd name="connsiteY3" fmla="*/ 406337 h 406336"/>
                  <a:gd name="connsiteX4" fmla="*/ 0 w 230695"/>
                  <a:gd name="connsiteY4" fmla="*/ 267367 h 406336"/>
                  <a:gd name="connsiteX5" fmla="*/ 112204 w 230695"/>
                  <a:gd name="connsiteY5" fmla="*/ 127254 h 406336"/>
                  <a:gd name="connsiteX6" fmla="*/ 187071 w 230695"/>
                  <a:gd name="connsiteY6" fmla="*/ 161354 h 406336"/>
                  <a:gd name="connsiteX7" fmla="*/ 187071 w 230695"/>
                  <a:gd name="connsiteY7" fmla="*/ 10001 h 406336"/>
                  <a:gd name="connsiteX8" fmla="*/ 197167 w 230695"/>
                  <a:gd name="connsiteY8" fmla="*/ 0 h 406336"/>
                  <a:gd name="connsiteX9" fmla="*/ 220599 w 230695"/>
                  <a:gd name="connsiteY9" fmla="*/ 0 h 406336"/>
                  <a:gd name="connsiteX10" fmla="*/ 230695 w 230695"/>
                  <a:gd name="connsiteY10" fmla="*/ 10001 h 406336"/>
                  <a:gd name="connsiteX11" fmla="*/ 230695 w 230695"/>
                  <a:gd name="connsiteY11" fmla="*/ 390811 h 406336"/>
                  <a:gd name="connsiteX12" fmla="*/ 220599 w 230695"/>
                  <a:gd name="connsiteY12" fmla="*/ 400907 h 406336"/>
                  <a:gd name="connsiteX13" fmla="*/ 199930 w 230695"/>
                  <a:gd name="connsiteY13" fmla="*/ 400907 h 406336"/>
                  <a:gd name="connsiteX14" fmla="*/ 120682 w 230695"/>
                  <a:gd name="connsiteY14" fmla="*/ 371285 h 406336"/>
                  <a:gd name="connsiteX15" fmla="*/ 187071 w 230695"/>
                  <a:gd name="connsiteY15" fmla="*/ 334423 h 406336"/>
                  <a:gd name="connsiteX16" fmla="*/ 187071 w 230695"/>
                  <a:gd name="connsiteY16" fmla="*/ 199263 h 406336"/>
                  <a:gd name="connsiteX17" fmla="*/ 120682 w 230695"/>
                  <a:gd name="connsiteY17" fmla="*/ 162401 h 406336"/>
                  <a:gd name="connsiteX18" fmla="*/ 45339 w 230695"/>
                  <a:gd name="connsiteY18" fmla="*/ 266795 h 406336"/>
                  <a:gd name="connsiteX19" fmla="*/ 120682 w 230695"/>
                  <a:gd name="connsiteY19" fmla="*/ 371285 h 40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695" h="406336">
                    <a:moveTo>
                      <a:pt x="199930" y="400812"/>
                    </a:moveTo>
                    <a:cubicBezTo>
                      <a:pt x="192691" y="400812"/>
                      <a:pt x="189833" y="398050"/>
                      <a:pt x="189833" y="390716"/>
                    </a:cubicBezTo>
                    <a:lnTo>
                      <a:pt x="189833" y="368332"/>
                    </a:lnTo>
                    <a:cubicBezTo>
                      <a:pt x="175831" y="389573"/>
                      <a:pt x="151829" y="406337"/>
                      <a:pt x="112204" y="406337"/>
                    </a:cubicBezTo>
                    <a:cubicBezTo>
                      <a:pt x="42386" y="406337"/>
                      <a:pt x="0" y="354997"/>
                      <a:pt x="0" y="267367"/>
                    </a:cubicBezTo>
                    <a:cubicBezTo>
                      <a:pt x="0" y="180308"/>
                      <a:pt x="42386" y="127254"/>
                      <a:pt x="112204" y="127254"/>
                    </a:cubicBezTo>
                    <a:cubicBezTo>
                      <a:pt x="150685" y="127254"/>
                      <a:pt x="174212" y="142875"/>
                      <a:pt x="187071" y="161354"/>
                    </a:cubicBezTo>
                    <a:lnTo>
                      <a:pt x="187071" y="10001"/>
                    </a:lnTo>
                    <a:cubicBezTo>
                      <a:pt x="187071" y="2762"/>
                      <a:pt x="189833" y="0"/>
                      <a:pt x="197167" y="0"/>
                    </a:cubicBezTo>
                    <a:lnTo>
                      <a:pt x="220599" y="0"/>
                    </a:lnTo>
                    <a:cubicBezTo>
                      <a:pt x="227838" y="0"/>
                      <a:pt x="230695" y="2762"/>
                      <a:pt x="230695" y="10001"/>
                    </a:cubicBezTo>
                    <a:lnTo>
                      <a:pt x="230695" y="390811"/>
                    </a:lnTo>
                    <a:cubicBezTo>
                      <a:pt x="230695" y="398050"/>
                      <a:pt x="227933" y="400907"/>
                      <a:pt x="220599" y="400907"/>
                    </a:cubicBezTo>
                    <a:lnTo>
                      <a:pt x="199930" y="400907"/>
                    </a:lnTo>
                    <a:close/>
                    <a:moveTo>
                      <a:pt x="120682" y="371285"/>
                    </a:moveTo>
                    <a:cubicBezTo>
                      <a:pt x="146399" y="371285"/>
                      <a:pt x="170402" y="360617"/>
                      <a:pt x="187071" y="334423"/>
                    </a:cubicBezTo>
                    <a:lnTo>
                      <a:pt x="187071" y="199263"/>
                    </a:lnTo>
                    <a:cubicBezTo>
                      <a:pt x="170307" y="172974"/>
                      <a:pt x="146304" y="162401"/>
                      <a:pt x="120682" y="162401"/>
                    </a:cubicBezTo>
                    <a:cubicBezTo>
                      <a:pt x="75438" y="162401"/>
                      <a:pt x="45339" y="196977"/>
                      <a:pt x="45339" y="266795"/>
                    </a:cubicBezTo>
                    <a:cubicBezTo>
                      <a:pt x="45244" y="336614"/>
                      <a:pt x="75438" y="371285"/>
                      <a:pt x="120682" y="3712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322C621-39E0-4502-8562-FFFD8297691C}"/>
                  </a:ext>
                </a:extLst>
              </p:cNvPr>
              <p:cNvSpPr/>
              <p:nvPr/>
            </p:nvSpPr>
            <p:spPr>
              <a:xfrm>
                <a:off x="6462014" y="3228403"/>
                <a:ext cx="176048" cy="345662"/>
              </a:xfrm>
              <a:custGeom>
                <a:avLst/>
                <a:gdLst>
                  <a:gd name="connsiteX0" fmla="*/ 10001 w 176048"/>
                  <a:gd name="connsiteY0" fmla="*/ 106108 h 345662"/>
                  <a:gd name="connsiteX1" fmla="*/ 0 w 176048"/>
                  <a:gd name="connsiteY1" fmla="*/ 96107 h 345662"/>
                  <a:gd name="connsiteX2" fmla="*/ 0 w 176048"/>
                  <a:gd name="connsiteY2" fmla="*/ 82105 h 345662"/>
                  <a:gd name="connsiteX3" fmla="*/ 10001 w 176048"/>
                  <a:gd name="connsiteY3" fmla="*/ 72009 h 345662"/>
                  <a:gd name="connsiteX4" fmla="*/ 45720 w 176048"/>
                  <a:gd name="connsiteY4" fmla="*/ 72009 h 345662"/>
                  <a:gd name="connsiteX5" fmla="*/ 45720 w 176048"/>
                  <a:gd name="connsiteY5" fmla="*/ 10096 h 345662"/>
                  <a:gd name="connsiteX6" fmla="*/ 55816 w 176048"/>
                  <a:gd name="connsiteY6" fmla="*/ 0 h 345662"/>
                  <a:gd name="connsiteX7" fmla="*/ 79248 w 176048"/>
                  <a:gd name="connsiteY7" fmla="*/ 0 h 345662"/>
                  <a:gd name="connsiteX8" fmla="*/ 89345 w 176048"/>
                  <a:gd name="connsiteY8" fmla="*/ 10096 h 345662"/>
                  <a:gd name="connsiteX9" fmla="*/ 89345 w 176048"/>
                  <a:gd name="connsiteY9" fmla="*/ 72104 h 345662"/>
                  <a:gd name="connsiteX10" fmla="*/ 165259 w 176048"/>
                  <a:gd name="connsiteY10" fmla="*/ 72104 h 345662"/>
                  <a:gd name="connsiteX11" fmla="*/ 175355 w 176048"/>
                  <a:gd name="connsiteY11" fmla="*/ 82201 h 345662"/>
                  <a:gd name="connsiteX12" fmla="*/ 175355 w 176048"/>
                  <a:gd name="connsiteY12" fmla="*/ 96202 h 345662"/>
                  <a:gd name="connsiteX13" fmla="*/ 165259 w 176048"/>
                  <a:gd name="connsiteY13" fmla="*/ 106204 h 345662"/>
                  <a:gd name="connsiteX14" fmla="*/ 89345 w 176048"/>
                  <a:gd name="connsiteY14" fmla="*/ 106204 h 345662"/>
                  <a:gd name="connsiteX15" fmla="*/ 89345 w 176048"/>
                  <a:gd name="connsiteY15" fmla="*/ 263652 h 345662"/>
                  <a:gd name="connsiteX16" fmla="*/ 124492 w 176048"/>
                  <a:gd name="connsiteY16" fmla="*/ 309467 h 345662"/>
                  <a:gd name="connsiteX17" fmla="*/ 156305 w 176048"/>
                  <a:gd name="connsiteY17" fmla="*/ 300514 h 345662"/>
                  <a:gd name="connsiteX18" fmla="*/ 168593 w 176048"/>
                  <a:gd name="connsiteY18" fmla="*/ 304419 h 345662"/>
                  <a:gd name="connsiteX19" fmla="*/ 174688 w 176048"/>
                  <a:gd name="connsiteY19" fmla="*/ 318897 h 345662"/>
                  <a:gd name="connsiteX20" fmla="*/ 170212 w 176048"/>
                  <a:gd name="connsiteY20" fmla="*/ 333375 h 345662"/>
                  <a:gd name="connsiteX21" fmla="*/ 118872 w 176048"/>
                  <a:gd name="connsiteY21" fmla="*/ 345662 h 345662"/>
                  <a:gd name="connsiteX22" fmla="*/ 45720 w 176048"/>
                  <a:gd name="connsiteY22" fmla="*/ 265271 h 345662"/>
                  <a:gd name="connsiteX23" fmla="*/ 45720 w 176048"/>
                  <a:gd name="connsiteY23" fmla="*/ 106108 h 345662"/>
                  <a:gd name="connsiteX24" fmla="*/ 10001 w 176048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8" h="345662">
                    <a:moveTo>
                      <a:pt x="10001" y="106108"/>
                    </a:moveTo>
                    <a:cubicBezTo>
                      <a:pt x="2762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2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7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5" y="74867"/>
                      <a:pt x="175355" y="82201"/>
                    </a:cubicBezTo>
                    <a:lnTo>
                      <a:pt x="175355" y="96202"/>
                    </a:lnTo>
                    <a:cubicBezTo>
                      <a:pt x="175355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5" y="306134"/>
                      <a:pt x="156305" y="300514"/>
                    </a:cubicBezTo>
                    <a:cubicBezTo>
                      <a:pt x="162496" y="297180"/>
                      <a:pt x="165830" y="298228"/>
                      <a:pt x="168593" y="304419"/>
                    </a:cubicBezTo>
                    <a:lnTo>
                      <a:pt x="174688" y="318897"/>
                    </a:lnTo>
                    <a:cubicBezTo>
                      <a:pt x="177546" y="325565"/>
                      <a:pt x="175831" y="330041"/>
                      <a:pt x="170212" y="333375"/>
                    </a:cubicBezTo>
                    <a:cubicBezTo>
                      <a:pt x="154591" y="342328"/>
                      <a:pt x="137255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7E1DA50-FC90-4046-8F6A-A1F49FE83ED5}"/>
                  </a:ext>
                </a:extLst>
              </p:cNvPr>
              <p:cNvSpPr/>
              <p:nvPr/>
            </p:nvSpPr>
            <p:spPr>
              <a:xfrm>
                <a:off x="6691948" y="3167633"/>
                <a:ext cx="216122" cy="400907"/>
              </a:xfrm>
              <a:custGeom>
                <a:avLst/>
                <a:gdLst>
                  <a:gd name="connsiteX0" fmla="*/ 10096 w 216122"/>
                  <a:gd name="connsiteY0" fmla="*/ 400812 h 400907"/>
                  <a:gd name="connsiteX1" fmla="*/ 0 w 216122"/>
                  <a:gd name="connsiteY1" fmla="*/ 390716 h 400907"/>
                  <a:gd name="connsiteX2" fmla="*/ 0 w 216122"/>
                  <a:gd name="connsiteY2" fmla="*/ 10001 h 400907"/>
                  <a:gd name="connsiteX3" fmla="*/ 10096 w 216122"/>
                  <a:gd name="connsiteY3" fmla="*/ 0 h 400907"/>
                  <a:gd name="connsiteX4" fmla="*/ 33528 w 216122"/>
                  <a:gd name="connsiteY4" fmla="*/ 0 h 400907"/>
                  <a:gd name="connsiteX5" fmla="*/ 43624 w 216122"/>
                  <a:gd name="connsiteY5" fmla="*/ 10001 h 400907"/>
                  <a:gd name="connsiteX6" fmla="*/ 43624 w 216122"/>
                  <a:gd name="connsiteY6" fmla="*/ 162401 h 400907"/>
                  <a:gd name="connsiteX7" fmla="*/ 122872 w 216122"/>
                  <a:gd name="connsiteY7" fmla="*/ 127254 h 400907"/>
                  <a:gd name="connsiteX8" fmla="*/ 216122 w 216122"/>
                  <a:gd name="connsiteY8" fmla="*/ 228886 h 400907"/>
                  <a:gd name="connsiteX9" fmla="*/ 216122 w 216122"/>
                  <a:gd name="connsiteY9" fmla="*/ 390811 h 400907"/>
                  <a:gd name="connsiteX10" fmla="*/ 206026 w 216122"/>
                  <a:gd name="connsiteY10" fmla="*/ 400907 h 400907"/>
                  <a:gd name="connsiteX11" fmla="*/ 182594 w 216122"/>
                  <a:gd name="connsiteY11" fmla="*/ 400907 h 400907"/>
                  <a:gd name="connsiteX12" fmla="*/ 172498 w 216122"/>
                  <a:gd name="connsiteY12" fmla="*/ 390811 h 400907"/>
                  <a:gd name="connsiteX13" fmla="*/ 172498 w 216122"/>
                  <a:gd name="connsiteY13" fmla="*/ 232791 h 400907"/>
                  <a:gd name="connsiteX14" fmla="*/ 114395 w 216122"/>
                  <a:gd name="connsiteY14" fmla="*/ 163544 h 400907"/>
                  <a:gd name="connsiteX15" fmla="*/ 43529 w 216122"/>
                  <a:gd name="connsiteY15" fmla="*/ 199263 h 400907"/>
                  <a:gd name="connsiteX16" fmla="*/ 43529 w 216122"/>
                  <a:gd name="connsiteY16" fmla="*/ 390716 h 400907"/>
                  <a:gd name="connsiteX17" fmla="*/ 33432 w 216122"/>
                  <a:gd name="connsiteY17" fmla="*/ 400812 h 400907"/>
                  <a:gd name="connsiteX18" fmla="*/ 10096 w 216122"/>
                  <a:gd name="connsiteY18" fmla="*/ 400812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122" h="400907">
                    <a:moveTo>
                      <a:pt x="10096" y="400812"/>
                    </a:move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4" y="2762"/>
                      <a:pt x="43624" y="10001"/>
                    </a:cubicBezTo>
                    <a:lnTo>
                      <a:pt x="43624" y="162401"/>
                    </a:lnTo>
                    <a:cubicBezTo>
                      <a:pt x="59245" y="143923"/>
                      <a:pt x="83248" y="127254"/>
                      <a:pt x="122872" y="127254"/>
                    </a:cubicBezTo>
                    <a:cubicBezTo>
                      <a:pt x="189833" y="127254"/>
                      <a:pt x="216122" y="174689"/>
                      <a:pt x="216122" y="228886"/>
                    </a:cubicBezTo>
                    <a:lnTo>
                      <a:pt x="216122" y="390811"/>
                    </a:lnTo>
                    <a:cubicBezTo>
                      <a:pt x="216122" y="398050"/>
                      <a:pt x="213360" y="400907"/>
                      <a:pt x="206026" y="400907"/>
                    </a:cubicBezTo>
                    <a:lnTo>
                      <a:pt x="182594" y="400907"/>
                    </a:lnTo>
                    <a:cubicBezTo>
                      <a:pt x="175355" y="400907"/>
                      <a:pt x="172498" y="398145"/>
                      <a:pt x="172498" y="390811"/>
                    </a:cubicBezTo>
                    <a:lnTo>
                      <a:pt x="172498" y="232791"/>
                    </a:lnTo>
                    <a:cubicBezTo>
                      <a:pt x="172498" y="201549"/>
                      <a:pt x="161925" y="163544"/>
                      <a:pt x="114395" y="163544"/>
                    </a:cubicBezTo>
                    <a:cubicBezTo>
                      <a:pt x="90964" y="163544"/>
                      <a:pt x="63055" y="172498"/>
                      <a:pt x="43529" y="199263"/>
                    </a:cubicBezTo>
                    <a:lnTo>
                      <a:pt x="43529" y="390716"/>
                    </a:lnTo>
                    <a:cubicBezTo>
                      <a:pt x="43529" y="397955"/>
                      <a:pt x="40767" y="400812"/>
                      <a:pt x="33432" y="400812"/>
                    </a:cubicBezTo>
                    <a:lnTo>
                      <a:pt x="10096" y="400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EDA7DE4-6A1B-4A7E-A711-6E64C8A2B21D}"/>
                  </a:ext>
                </a:extLst>
              </p:cNvPr>
              <p:cNvSpPr/>
              <p:nvPr/>
            </p:nvSpPr>
            <p:spPr>
              <a:xfrm>
                <a:off x="6973221" y="3294697"/>
                <a:ext cx="213360" cy="279272"/>
              </a:xfrm>
              <a:custGeom>
                <a:avLst/>
                <a:gdLst>
                  <a:gd name="connsiteX0" fmla="*/ 182594 w 213360"/>
                  <a:gd name="connsiteY0" fmla="*/ 273748 h 279272"/>
                  <a:gd name="connsiteX1" fmla="*/ 172498 w 213360"/>
                  <a:gd name="connsiteY1" fmla="*/ 263652 h 279272"/>
                  <a:gd name="connsiteX2" fmla="*/ 172498 w 213360"/>
                  <a:gd name="connsiteY2" fmla="*/ 239649 h 279272"/>
                  <a:gd name="connsiteX3" fmla="*/ 89345 w 213360"/>
                  <a:gd name="connsiteY3" fmla="*/ 279273 h 279272"/>
                  <a:gd name="connsiteX4" fmla="*/ 0 w 213360"/>
                  <a:gd name="connsiteY4" fmla="*/ 198311 h 279272"/>
                  <a:gd name="connsiteX5" fmla="*/ 106585 w 213360"/>
                  <a:gd name="connsiteY5" fmla="*/ 115633 h 279272"/>
                  <a:gd name="connsiteX6" fmla="*/ 169736 w 213360"/>
                  <a:gd name="connsiteY6" fmla="*/ 126206 h 279272"/>
                  <a:gd name="connsiteX7" fmla="*/ 169736 w 213360"/>
                  <a:gd name="connsiteY7" fmla="*/ 103918 h 279272"/>
                  <a:gd name="connsiteX8" fmla="*/ 106585 w 213360"/>
                  <a:gd name="connsiteY8" fmla="*/ 36862 h 279272"/>
                  <a:gd name="connsiteX9" fmla="*/ 36766 w 213360"/>
                  <a:gd name="connsiteY9" fmla="*/ 59246 h 279272"/>
                  <a:gd name="connsiteX10" fmla="*/ 22860 w 213360"/>
                  <a:gd name="connsiteY10" fmla="*/ 56959 h 279272"/>
                  <a:gd name="connsiteX11" fmla="*/ 13907 w 213360"/>
                  <a:gd name="connsiteY11" fmla="*/ 44101 h 279272"/>
                  <a:gd name="connsiteX12" fmla="*/ 16193 w 213360"/>
                  <a:gd name="connsiteY12" fmla="*/ 29623 h 279272"/>
                  <a:gd name="connsiteX13" fmla="*/ 110585 w 213360"/>
                  <a:gd name="connsiteY13" fmla="*/ 0 h 279272"/>
                  <a:gd name="connsiteX14" fmla="*/ 213360 w 213360"/>
                  <a:gd name="connsiteY14" fmla="*/ 97155 h 279272"/>
                  <a:gd name="connsiteX15" fmla="*/ 213360 w 213360"/>
                  <a:gd name="connsiteY15" fmla="*/ 263557 h 279272"/>
                  <a:gd name="connsiteX16" fmla="*/ 203264 w 213360"/>
                  <a:gd name="connsiteY16" fmla="*/ 273653 h 279272"/>
                  <a:gd name="connsiteX17" fmla="*/ 182594 w 213360"/>
                  <a:gd name="connsiteY17" fmla="*/ 273653 h 279272"/>
                  <a:gd name="connsiteX18" fmla="*/ 169736 w 213360"/>
                  <a:gd name="connsiteY18" fmla="*/ 205645 h 279272"/>
                  <a:gd name="connsiteX19" fmla="*/ 169736 w 213360"/>
                  <a:gd name="connsiteY19" fmla="*/ 158210 h 279272"/>
                  <a:gd name="connsiteX20" fmla="*/ 112205 w 213360"/>
                  <a:gd name="connsiteY20" fmla="*/ 149257 h 279272"/>
                  <a:gd name="connsiteX21" fmla="*/ 44101 w 213360"/>
                  <a:gd name="connsiteY21" fmla="*/ 197263 h 279272"/>
                  <a:gd name="connsiteX22" fmla="*/ 96584 w 213360"/>
                  <a:gd name="connsiteY22" fmla="*/ 244126 h 279272"/>
                  <a:gd name="connsiteX23" fmla="*/ 169736 w 213360"/>
                  <a:gd name="connsiteY23" fmla="*/ 205645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3360" h="279272">
                    <a:moveTo>
                      <a:pt x="182594" y="273748"/>
                    </a:moveTo>
                    <a:cubicBezTo>
                      <a:pt x="175356" y="273748"/>
                      <a:pt x="172498" y="270986"/>
                      <a:pt x="172498" y="263652"/>
                    </a:cubicBezTo>
                    <a:lnTo>
                      <a:pt x="172498" y="239649"/>
                    </a:lnTo>
                    <a:cubicBezTo>
                      <a:pt x="157925" y="258604"/>
                      <a:pt x="134017" y="279273"/>
                      <a:pt x="89345" y="279273"/>
                    </a:cubicBezTo>
                    <a:cubicBezTo>
                      <a:pt x="31242" y="279273"/>
                      <a:pt x="0" y="244697"/>
                      <a:pt x="0" y="198311"/>
                    </a:cubicBezTo>
                    <a:cubicBezTo>
                      <a:pt x="0" y="151448"/>
                      <a:pt x="32957" y="115633"/>
                      <a:pt x="106585" y="115633"/>
                    </a:cubicBezTo>
                    <a:cubicBezTo>
                      <a:pt x="132874" y="115633"/>
                      <a:pt x="155162" y="120110"/>
                      <a:pt x="169736" y="126206"/>
                    </a:cubicBezTo>
                    <a:lnTo>
                      <a:pt x="169736" y="103918"/>
                    </a:lnTo>
                    <a:cubicBezTo>
                      <a:pt x="169736" y="70961"/>
                      <a:pt x="159639" y="36862"/>
                      <a:pt x="106585" y="36862"/>
                    </a:cubicBezTo>
                    <a:cubicBezTo>
                      <a:pt x="82010" y="36862"/>
                      <a:pt x="55816" y="44101"/>
                      <a:pt x="36766" y="59246"/>
                    </a:cubicBezTo>
                    <a:cubicBezTo>
                      <a:pt x="30671" y="63722"/>
                      <a:pt x="27241" y="63151"/>
                      <a:pt x="22860" y="56959"/>
                    </a:cubicBezTo>
                    <a:lnTo>
                      <a:pt x="13907" y="44101"/>
                    </a:lnTo>
                    <a:cubicBezTo>
                      <a:pt x="10573" y="38576"/>
                      <a:pt x="11144" y="33528"/>
                      <a:pt x="16193" y="29623"/>
                    </a:cubicBezTo>
                    <a:cubicBezTo>
                      <a:pt x="39053" y="10668"/>
                      <a:pt x="73152" y="0"/>
                      <a:pt x="110585" y="0"/>
                    </a:cubicBezTo>
                    <a:cubicBezTo>
                      <a:pt x="183166" y="0"/>
                      <a:pt x="213360" y="39624"/>
                      <a:pt x="213360" y="97155"/>
                    </a:cubicBezTo>
                    <a:lnTo>
                      <a:pt x="213360" y="263557"/>
                    </a:lnTo>
                    <a:cubicBezTo>
                      <a:pt x="213360" y="270796"/>
                      <a:pt x="210503" y="273653"/>
                      <a:pt x="203264" y="273653"/>
                    </a:cubicBezTo>
                    <a:lnTo>
                      <a:pt x="182594" y="273653"/>
                    </a:lnTo>
                    <a:close/>
                    <a:moveTo>
                      <a:pt x="169736" y="205645"/>
                    </a:moveTo>
                    <a:lnTo>
                      <a:pt x="169736" y="158210"/>
                    </a:lnTo>
                    <a:cubicBezTo>
                      <a:pt x="155162" y="151543"/>
                      <a:pt x="128968" y="149257"/>
                      <a:pt x="112205" y="149257"/>
                    </a:cubicBezTo>
                    <a:cubicBezTo>
                      <a:pt x="61913" y="149257"/>
                      <a:pt x="44101" y="169354"/>
                      <a:pt x="44101" y="197263"/>
                    </a:cubicBezTo>
                    <a:cubicBezTo>
                      <a:pt x="44101" y="219551"/>
                      <a:pt x="55245" y="244126"/>
                      <a:pt x="96584" y="244126"/>
                    </a:cubicBezTo>
                    <a:cubicBezTo>
                      <a:pt x="124492" y="244221"/>
                      <a:pt x="150781" y="232981"/>
                      <a:pt x="169736" y="205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D0770C1-C595-4208-ABA6-A6E328A53740}"/>
                  </a:ext>
                </a:extLst>
              </p:cNvPr>
              <p:cNvSpPr/>
              <p:nvPr/>
            </p:nvSpPr>
            <p:spPr>
              <a:xfrm>
                <a:off x="7234491" y="3228403"/>
                <a:ext cx="176049" cy="345662"/>
              </a:xfrm>
              <a:custGeom>
                <a:avLst/>
                <a:gdLst>
                  <a:gd name="connsiteX0" fmla="*/ 10001 w 176049"/>
                  <a:gd name="connsiteY0" fmla="*/ 106108 h 345662"/>
                  <a:gd name="connsiteX1" fmla="*/ 0 w 176049"/>
                  <a:gd name="connsiteY1" fmla="*/ 96107 h 345662"/>
                  <a:gd name="connsiteX2" fmla="*/ 0 w 176049"/>
                  <a:gd name="connsiteY2" fmla="*/ 82105 h 345662"/>
                  <a:gd name="connsiteX3" fmla="*/ 10001 w 176049"/>
                  <a:gd name="connsiteY3" fmla="*/ 72009 h 345662"/>
                  <a:gd name="connsiteX4" fmla="*/ 45720 w 176049"/>
                  <a:gd name="connsiteY4" fmla="*/ 72009 h 345662"/>
                  <a:gd name="connsiteX5" fmla="*/ 45720 w 176049"/>
                  <a:gd name="connsiteY5" fmla="*/ 10096 h 345662"/>
                  <a:gd name="connsiteX6" fmla="*/ 55816 w 176049"/>
                  <a:gd name="connsiteY6" fmla="*/ 0 h 345662"/>
                  <a:gd name="connsiteX7" fmla="*/ 79248 w 176049"/>
                  <a:gd name="connsiteY7" fmla="*/ 0 h 345662"/>
                  <a:gd name="connsiteX8" fmla="*/ 89345 w 176049"/>
                  <a:gd name="connsiteY8" fmla="*/ 10096 h 345662"/>
                  <a:gd name="connsiteX9" fmla="*/ 89345 w 176049"/>
                  <a:gd name="connsiteY9" fmla="*/ 72104 h 345662"/>
                  <a:gd name="connsiteX10" fmla="*/ 165259 w 176049"/>
                  <a:gd name="connsiteY10" fmla="*/ 72104 h 345662"/>
                  <a:gd name="connsiteX11" fmla="*/ 175356 w 176049"/>
                  <a:gd name="connsiteY11" fmla="*/ 82201 h 345662"/>
                  <a:gd name="connsiteX12" fmla="*/ 175356 w 176049"/>
                  <a:gd name="connsiteY12" fmla="*/ 96202 h 345662"/>
                  <a:gd name="connsiteX13" fmla="*/ 165259 w 176049"/>
                  <a:gd name="connsiteY13" fmla="*/ 106204 h 345662"/>
                  <a:gd name="connsiteX14" fmla="*/ 89345 w 176049"/>
                  <a:gd name="connsiteY14" fmla="*/ 106204 h 345662"/>
                  <a:gd name="connsiteX15" fmla="*/ 89345 w 176049"/>
                  <a:gd name="connsiteY15" fmla="*/ 263652 h 345662"/>
                  <a:gd name="connsiteX16" fmla="*/ 124492 w 176049"/>
                  <a:gd name="connsiteY16" fmla="*/ 309467 h 345662"/>
                  <a:gd name="connsiteX17" fmla="*/ 156306 w 176049"/>
                  <a:gd name="connsiteY17" fmla="*/ 300514 h 345662"/>
                  <a:gd name="connsiteX18" fmla="*/ 168593 w 176049"/>
                  <a:gd name="connsiteY18" fmla="*/ 304419 h 345662"/>
                  <a:gd name="connsiteX19" fmla="*/ 174689 w 176049"/>
                  <a:gd name="connsiteY19" fmla="*/ 318897 h 345662"/>
                  <a:gd name="connsiteX20" fmla="*/ 170212 w 176049"/>
                  <a:gd name="connsiteY20" fmla="*/ 333375 h 345662"/>
                  <a:gd name="connsiteX21" fmla="*/ 118872 w 176049"/>
                  <a:gd name="connsiteY21" fmla="*/ 345662 h 345662"/>
                  <a:gd name="connsiteX22" fmla="*/ 45720 w 176049"/>
                  <a:gd name="connsiteY22" fmla="*/ 265271 h 345662"/>
                  <a:gd name="connsiteX23" fmla="*/ 45720 w 176049"/>
                  <a:gd name="connsiteY23" fmla="*/ 106108 h 345662"/>
                  <a:gd name="connsiteX24" fmla="*/ 10001 w 176049"/>
                  <a:gd name="connsiteY24" fmla="*/ 106108 h 34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6049" h="345662">
                    <a:moveTo>
                      <a:pt x="10001" y="106108"/>
                    </a:moveTo>
                    <a:cubicBezTo>
                      <a:pt x="2763" y="106108"/>
                      <a:pt x="0" y="103346"/>
                      <a:pt x="0" y="96107"/>
                    </a:cubicBezTo>
                    <a:lnTo>
                      <a:pt x="0" y="82105"/>
                    </a:lnTo>
                    <a:cubicBezTo>
                      <a:pt x="0" y="74867"/>
                      <a:pt x="2763" y="72009"/>
                      <a:pt x="10001" y="72009"/>
                    </a:cubicBezTo>
                    <a:lnTo>
                      <a:pt x="45720" y="72009"/>
                    </a:lnTo>
                    <a:lnTo>
                      <a:pt x="45720" y="10096"/>
                    </a:lnTo>
                    <a:cubicBezTo>
                      <a:pt x="45720" y="2857"/>
                      <a:pt x="48578" y="0"/>
                      <a:pt x="55816" y="0"/>
                    </a:cubicBezTo>
                    <a:lnTo>
                      <a:pt x="79248" y="0"/>
                    </a:lnTo>
                    <a:cubicBezTo>
                      <a:pt x="86487" y="0"/>
                      <a:pt x="89345" y="2762"/>
                      <a:pt x="89345" y="10096"/>
                    </a:cubicBezTo>
                    <a:lnTo>
                      <a:pt x="89345" y="72104"/>
                    </a:lnTo>
                    <a:lnTo>
                      <a:pt x="165259" y="72104"/>
                    </a:lnTo>
                    <a:cubicBezTo>
                      <a:pt x="172498" y="72104"/>
                      <a:pt x="175356" y="74867"/>
                      <a:pt x="175356" y="82201"/>
                    </a:cubicBezTo>
                    <a:lnTo>
                      <a:pt x="175356" y="96202"/>
                    </a:lnTo>
                    <a:cubicBezTo>
                      <a:pt x="175356" y="103442"/>
                      <a:pt x="172593" y="106204"/>
                      <a:pt x="165259" y="106204"/>
                    </a:cubicBezTo>
                    <a:lnTo>
                      <a:pt x="89345" y="106204"/>
                    </a:lnTo>
                    <a:lnTo>
                      <a:pt x="89345" y="263652"/>
                    </a:lnTo>
                    <a:cubicBezTo>
                      <a:pt x="89345" y="293275"/>
                      <a:pt x="98298" y="309467"/>
                      <a:pt x="124492" y="309467"/>
                    </a:cubicBezTo>
                    <a:cubicBezTo>
                      <a:pt x="136779" y="309467"/>
                      <a:pt x="146876" y="306134"/>
                      <a:pt x="156306" y="300514"/>
                    </a:cubicBezTo>
                    <a:cubicBezTo>
                      <a:pt x="162496" y="297180"/>
                      <a:pt x="165831" y="298228"/>
                      <a:pt x="168593" y="304419"/>
                    </a:cubicBezTo>
                    <a:lnTo>
                      <a:pt x="174689" y="318897"/>
                    </a:lnTo>
                    <a:cubicBezTo>
                      <a:pt x="177546" y="325565"/>
                      <a:pt x="175832" y="330041"/>
                      <a:pt x="170212" y="333375"/>
                    </a:cubicBezTo>
                    <a:cubicBezTo>
                      <a:pt x="154591" y="342328"/>
                      <a:pt x="137256" y="345662"/>
                      <a:pt x="118872" y="345662"/>
                    </a:cubicBezTo>
                    <a:cubicBezTo>
                      <a:pt x="72009" y="345662"/>
                      <a:pt x="45720" y="324421"/>
                      <a:pt x="45720" y="265271"/>
                    </a:cubicBezTo>
                    <a:lnTo>
                      <a:pt x="45720" y="106108"/>
                    </a:lnTo>
                    <a:lnTo>
                      <a:pt x="10001" y="106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544DC65-BD28-420E-ABB8-529967970C39}"/>
                  </a:ext>
                </a:extLst>
              </p:cNvPr>
              <p:cNvSpPr/>
              <p:nvPr/>
            </p:nvSpPr>
            <p:spPr>
              <a:xfrm>
                <a:off x="7552376" y="3300412"/>
                <a:ext cx="384644" cy="268033"/>
              </a:xfrm>
              <a:custGeom>
                <a:avLst/>
                <a:gdLst>
                  <a:gd name="connsiteX0" fmla="*/ 93976 w 384644"/>
                  <a:gd name="connsiteY0" fmla="*/ 268034 h 268033"/>
                  <a:gd name="connsiteX1" fmla="*/ 79499 w 384644"/>
                  <a:gd name="connsiteY1" fmla="*/ 259080 h 268033"/>
                  <a:gd name="connsiteX2" fmla="*/ 251 w 384644"/>
                  <a:gd name="connsiteY2" fmla="*/ 10096 h 268033"/>
                  <a:gd name="connsiteX3" fmla="*/ 8633 w 384644"/>
                  <a:gd name="connsiteY3" fmla="*/ 0 h 268033"/>
                  <a:gd name="connsiteX4" fmla="*/ 32635 w 384644"/>
                  <a:gd name="connsiteY4" fmla="*/ 0 h 268033"/>
                  <a:gd name="connsiteX5" fmla="*/ 44351 w 384644"/>
                  <a:gd name="connsiteY5" fmla="*/ 10096 h 268033"/>
                  <a:gd name="connsiteX6" fmla="*/ 105788 w 384644"/>
                  <a:gd name="connsiteY6" fmla="*/ 224504 h 268033"/>
                  <a:gd name="connsiteX7" fmla="*/ 171129 w 384644"/>
                  <a:gd name="connsiteY7" fmla="*/ 10096 h 268033"/>
                  <a:gd name="connsiteX8" fmla="*/ 182845 w 384644"/>
                  <a:gd name="connsiteY8" fmla="*/ 0 h 268033"/>
                  <a:gd name="connsiteX9" fmla="*/ 201799 w 384644"/>
                  <a:gd name="connsiteY9" fmla="*/ 0 h 268033"/>
                  <a:gd name="connsiteX10" fmla="*/ 213515 w 384644"/>
                  <a:gd name="connsiteY10" fmla="*/ 10096 h 268033"/>
                  <a:gd name="connsiteX11" fmla="*/ 279428 w 384644"/>
                  <a:gd name="connsiteY11" fmla="*/ 224504 h 268033"/>
                  <a:gd name="connsiteX12" fmla="*/ 340865 w 384644"/>
                  <a:gd name="connsiteY12" fmla="*/ 10096 h 268033"/>
                  <a:gd name="connsiteX13" fmla="*/ 352580 w 384644"/>
                  <a:gd name="connsiteY13" fmla="*/ 0 h 268033"/>
                  <a:gd name="connsiteX14" fmla="*/ 376012 w 384644"/>
                  <a:gd name="connsiteY14" fmla="*/ 0 h 268033"/>
                  <a:gd name="connsiteX15" fmla="*/ 384394 w 384644"/>
                  <a:gd name="connsiteY15" fmla="*/ 10096 h 268033"/>
                  <a:gd name="connsiteX16" fmla="*/ 305622 w 384644"/>
                  <a:gd name="connsiteY16" fmla="*/ 259080 h 268033"/>
                  <a:gd name="connsiteX17" fmla="*/ 291144 w 384644"/>
                  <a:gd name="connsiteY17" fmla="*/ 268034 h 268033"/>
                  <a:gd name="connsiteX18" fmla="*/ 269237 w 384644"/>
                  <a:gd name="connsiteY18" fmla="*/ 268034 h 268033"/>
                  <a:gd name="connsiteX19" fmla="*/ 255235 w 384644"/>
                  <a:gd name="connsiteY19" fmla="*/ 259080 h 268033"/>
                  <a:gd name="connsiteX20" fmla="*/ 192084 w 384644"/>
                  <a:gd name="connsiteY20" fmla="*/ 65913 h 268033"/>
                  <a:gd name="connsiteX21" fmla="*/ 129600 w 384644"/>
                  <a:gd name="connsiteY21" fmla="*/ 258509 h 268033"/>
                  <a:gd name="connsiteX22" fmla="*/ 115694 w 384644"/>
                  <a:gd name="connsiteY22" fmla="*/ 268034 h 268033"/>
                  <a:gd name="connsiteX23" fmla="*/ 93976 w 384644"/>
                  <a:gd name="connsiteY23" fmla="*/ 268034 h 2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4644" h="268033">
                    <a:moveTo>
                      <a:pt x="93976" y="268034"/>
                    </a:moveTo>
                    <a:cubicBezTo>
                      <a:pt x="86738" y="268034"/>
                      <a:pt x="82832" y="265271"/>
                      <a:pt x="79499" y="259080"/>
                    </a:cubicBezTo>
                    <a:cubicBezTo>
                      <a:pt x="51019" y="197644"/>
                      <a:pt x="16443" y="96583"/>
                      <a:pt x="251" y="10096"/>
                    </a:cubicBezTo>
                    <a:cubicBezTo>
                      <a:pt x="-892" y="3334"/>
                      <a:pt x="1870" y="0"/>
                      <a:pt x="8633" y="0"/>
                    </a:cubicBezTo>
                    <a:lnTo>
                      <a:pt x="32635" y="0"/>
                    </a:lnTo>
                    <a:cubicBezTo>
                      <a:pt x="39874" y="0"/>
                      <a:pt x="43304" y="2762"/>
                      <a:pt x="44351" y="10096"/>
                    </a:cubicBezTo>
                    <a:cubicBezTo>
                      <a:pt x="57210" y="82677"/>
                      <a:pt x="82832" y="169736"/>
                      <a:pt x="105788" y="224504"/>
                    </a:cubicBezTo>
                    <a:cubicBezTo>
                      <a:pt x="130933" y="169831"/>
                      <a:pt x="158270" y="82677"/>
                      <a:pt x="171129" y="10096"/>
                    </a:cubicBezTo>
                    <a:cubicBezTo>
                      <a:pt x="172272" y="2858"/>
                      <a:pt x="175606" y="0"/>
                      <a:pt x="182845" y="0"/>
                    </a:cubicBezTo>
                    <a:lnTo>
                      <a:pt x="201799" y="0"/>
                    </a:lnTo>
                    <a:cubicBezTo>
                      <a:pt x="209038" y="0"/>
                      <a:pt x="212373" y="2762"/>
                      <a:pt x="213515" y="10096"/>
                    </a:cubicBezTo>
                    <a:cubicBezTo>
                      <a:pt x="226945" y="82677"/>
                      <a:pt x="254282" y="169736"/>
                      <a:pt x="279428" y="224504"/>
                    </a:cubicBezTo>
                    <a:cubicBezTo>
                      <a:pt x="302288" y="169831"/>
                      <a:pt x="328006" y="82677"/>
                      <a:pt x="340865" y="10096"/>
                    </a:cubicBezTo>
                    <a:cubicBezTo>
                      <a:pt x="342008" y="2858"/>
                      <a:pt x="345341" y="0"/>
                      <a:pt x="352580" y="0"/>
                    </a:cubicBezTo>
                    <a:lnTo>
                      <a:pt x="376012" y="0"/>
                    </a:lnTo>
                    <a:cubicBezTo>
                      <a:pt x="382774" y="0"/>
                      <a:pt x="385537" y="3334"/>
                      <a:pt x="384394" y="10096"/>
                    </a:cubicBezTo>
                    <a:cubicBezTo>
                      <a:pt x="368773" y="96583"/>
                      <a:pt x="334197" y="197072"/>
                      <a:pt x="305622" y="259080"/>
                    </a:cubicBezTo>
                    <a:cubicBezTo>
                      <a:pt x="302288" y="265271"/>
                      <a:pt x="298383" y="268034"/>
                      <a:pt x="291144" y="268034"/>
                    </a:cubicBezTo>
                    <a:lnTo>
                      <a:pt x="269237" y="268034"/>
                    </a:lnTo>
                    <a:cubicBezTo>
                      <a:pt x="261997" y="268034"/>
                      <a:pt x="258092" y="265271"/>
                      <a:pt x="255235" y="259080"/>
                    </a:cubicBezTo>
                    <a:cubicBezTo>
                      <a:pt x="223421" y="184880"/>
                      <a:pt x="203324" y="124015"/>
                      <a:pt x="192084" y="65913"/>
                    </a:cubicBezTo>
                    <a:cubicBezTo>
                      <a:pt x="181511" y="124015"/>
                      <a:pt x="160842" y="184880"/>
                      <a:pt x="129600" y="258509"/>
                    </a:cubicBezTo>
                    <a:cubicBezTo>
                      <a:pt x="126838" y="265271"/>
                      <a:pt x="122933" y="268034"/>
                      <a:pt x="115694" y="268034"/>
                    </a:cubicBezTo>
                    <a:lnTo>
                      <a:pt x="93976" y="2680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10A2C75-2CE3-413A-B20E-2ADCBCD9B4E7}"/>
                  </a:ext>
                </a:extLst>
              </p:cNvPr>
              <p:cNvSpPr/>
              <p:nvPr/>
            </p:nvSpPr>
            <p:spPr>
              <a:xfrm>
                <a:off x="7972298" y="3294887"/>
                <a:ext cx="246697" cy="279177"/>
              </a:xfrm>
              <a:custGeom>
                <a:avLst/>
                <a:gdLst>
                  <a:gd name="connsiteX0" fmla="*/ 123349 w 246697"/>
                  <a:gd name="connsiteY0" fmla="*/ 279178 h 279177"/>
                  <a:gd name="connsiteX1" fmla="*/ 0 w 246697"/>
                  <a:gd name="connsiteY1" fmla="*/ 139637 h 279177"/>
                  <a:gd name="connsiteX2" fmla="*/ 123349 w 246697"/>
                  <a:gd name="connsiteY2" fmla="*/ 0 h 279177"/>
                  <a:gd name="connsiteX3" fmla="*/ 246697 w 246697"/>
                  <a:gd name="connsiteY3" fmla="*/ 139637 h 279177"/>
                  <a:gd name="connsiteX4" fmla="*/ 123349 w 246697"/>
                  <a:gd name="connsiteY4" fmla="*/ 279178 h 279177"/>
                  <a:gd name="connsiteX5" fmla="*/ 123349 w 246697"/>
                  <a:gd name="connsiteY5" fmla="*/ 244507 h 279177"/>
                  <a:gd name="connsiteX6" fmla="*/ 201453 w 246697"/>
                  <a:gd name="connsiteY6" fmla="*/ 139541 h 279177"/>
                  <a:gd name="connsiteX7" fmla="*/ 123349 w 246697"/>
                  <a:gd name="connsiteY7" fmla="*/ 34576 h 279177"/>
                  <a:gd name="connsiteX8" fmla="*/ 45244 w 246697"/>
                  <a:gd name="connsiteY8" fmla="*/ 139541 h 279177"/>
                  <a:gd name="connsiteX9" fmla="*/ 123349 w 246697"/>
                  <a:gd name="connsiteY9" fmla="*/ 244507 h 2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7" h="279177">
                    <a:moveTo>
                      <a:pt x="123349" y="279178"/>
                    </a:moveTo>
                    <a:cubicBezTo>
                      <a:pt x="35719" y="279178"/>
                      <a:pt x="0" y="211646"/>
                      <a:pt x="0" y="139637"/>
                    </a:cubicBezTo>
                    <a:cubicBezTo>
                      <a:pt x="0" y="67627"/>
                      <a:pt x="37433" y="0"/>
                      <a:pt x="123349" y="0"/>
                    </a:cubicBezTo>
                    <a:cubicBezTo>
                      <a:pt x="210978" y="0"/>
                      <a:pt x="246697" y="67532"/>
                      <a:pt x="246697" y="139637"/>
                    </a:cubicBezTo>
                    <a:cubicBezTo>
                      <a:pt x="246697" y="211550"/>
                      <a:pt x="209264" y="279178"/>
                      <a:pt x="123349" y="279178"/>
                    </a:cubicBezTo>
                    <a:close/>
                    <a:moveTo>
                      <a:pt x="123349" y="244507"/>
                    </a:moveTo>
                    <a:cubicBezTo>
                      <a:pt x="179165" y="244507"/>
                      <a:pt x="201453" y="194786"/>
                      <a:pt x="201453" y="139541"/>
                    </a:cubicBezTo>
                    <a:cubicBezTo>
                      <a:pt x="201453" y="84296"/>
                      <a:pt x="179165" y="34576"/>
                      <a:pt x="123349" y="34576"/>
                    </a:cubicBezTo>
                    <a:cubicBezTo>
                      <a:pt x="67532" y="34576"/>
                      <a:pt x="45244" y="84296"/>
                      <a:pt x="45244" y="139541"/>
                    </a:cubicBezTo>
                    <a:cubicBezTo>
                      <a:pt x="45148" y="194881"/>
                      <a:pt x="67532" y="244507"/>
                      <a:pt x="123349" y="244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24209F-4644-45FB-B8F0-BD54E6636602}"/>
                  </a:ext>
                </a:extLst>
              </p:cNvPr>
              <p:cNvSpPr/>
              <p:nvPr/>
            </p:nvSpPr>
            <p:spPr>
              <a:xfrm>
                <a:off x="8283670" y="3294887"/>
                <a:ext cx="147902" cy="273653"/>
              </a:xfrm>
              <a:custGeom>
                <a:avLst/>
                <a:gdLst>
                  <a:gd name="connsiteX0" fmla="*/ 10096 w 147902"/>
                  <a:gd name="connsiteY0" fmla="*/ 273558 h 273653"/>
                  <a:gd name="connsiteX1" fmla="*/ 0 w 147902"/>
                  <a:gd name="connsiteY1" fmla="*/ 263462 h 273653"/>
                  <a:gd name="connsiteX2" fmla="*/ 0 w 147902"/>
                  <a:gd name="connsiteY2" fmla="*/ 15621 h 273653"/>
                  <a:gd name="connsiteX3" fmla="*/ 10096 w 147902"/>
                  <a:gd name="connsiteY3" fmla="*/ 5525 h 273653"/>
                  <a:gd name="connsiteX4" fmla="*/ 30766 w 147902"/>
                  <a:gd name="connsiteY4" fmla="*/ 5525 h 273653"/>
                  <a:gd name="connsiteX5" fmla="*/ 40862 w 147902"/>
                  <a:gd name="connsiteY5" fmla="*/ 15621 h 273653"/>
                  <a:gd name="connsiteX6" fmla="*/ 40862 w 147902"/>
                  <a:gd name="connsiteY6" fmla="*/ 40767 h 273653"/>
                  <a:gd name="connsiteX7" fmla="*/ 116777 w 147902"/>
                  <a:gd name="connsiteY7" fmla="*/ 0 h 273653"/>
                  <a:gd name="connsiteX8" fmla="*/ 140208 w 147902"/>
                  <a:gd name="connsiteY8" fmla="*/ 2858 h 273653"/>
                  <a:gd name="connsiteX9" fmla="*/ 147447 w 147902"/>
                  <a:gd name="connsiteY9" fmla="*/ 15145 h 273653"/>
                  <a:gd name="connsiteX10" fmla="*/ 142970 w 147902"/>
                  <a:gd name="connsiteY10" fmla="*/ 35814 h 273653"/>
                  <a:gd name="connsiteX11" fmla="*/ 131254 w 147902"/>
                  <a:gd name="connsiteY11" fmla="*/ 43053 h 273653"/>
                  <a:gd name="connsiteX12" fmla="*/ 107823 w 147902"/>
                  <a:gd name="connsiteY12" fmla="*/ 39719 h 273653"/>
                  <a:gd name="connsiteX13" fmla="*/ 43625 w 147902"/>
                  <a:gd name="connsiteY13" fmla="*/ 72104 h 273653"/>
                  <a:gd name="connsiteX14" fmla="*/ 43625 w 147902"/>
                  <a:gd name="connsiteY14" fmla="*/ 263557 h 273653"/>
                  <a:gd name="connsiteX15" fmla="*/ 33528 w 147902"/>
                  <a:gd name="connsiteY15" fmla="*/ 273653 h 273653"/>
                  <a:gd name="connsiteX16" fmla="*/ 10096 w 147902"/>
                  <a:gd name="connsiteY16" fmla="*/ 273653 h 27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902" h="273653">
                    <a:moveTo>
                      <a:pt x="10096" y="273558"/>
                    </a:moveTo>
                    <a:cubicBezTo>
                      <a:pt x="2857" y="273558"/>
                      <a:pt x="0" y="270796"/>
                      <a:pt x="0" y="263462"/>
                    </a:cubicBezTo>
                    <a:lnTo>
                      <a:pt x="0" y="15621"/>
                    </a:lnTo>
                    <a:cubicBezTo>
                      <a:pt x="0" y="8382"/>
                      <a:pt x="2762" y="5525"/>
                      <a:pt x="10096" y="5525"/>
                    </a:cubicBezTo>
                    <a:lnTo>
                      <a:pt x="30766" y="5525"/>
                    </a:lnTo>
                    <a:cubicBezTo>
                      <a:pt x="38005" y="5525"/>
                      <a:pt x="40862" y="8287"/>
                      <a:pt x="40862" y="15621"/>
                    </a:cubicBezTo>
                    <a:lnTo>
                      <a:pt x="40862" y="40767"/>
                    </a:lnTo>
                    <a:cubicBezTo>
                      <a:pt x="55912" y="21241"/>
                      <a:pt x="77724" y="0"/>
                      <a:pt x="116777" y="0"/>
                    </a:cubicBezTo>
                    <a:cubicBezTo>
                      <a:pt x="124016" y="0"/>
                      <a:pt x="132397" y="572"/>
                      <a:pt x="140208" y="2858"/>
                    </a:cubicBezTo>
                    <a:cubicBezTo>
                      <a:pt x="146304" y="4477"/>
                      <a:pt x="149066" y="8954"/>
                      <a:pt x="147447" y="15145"/>
                    </a:cubicBezTo>
                    <a:lnTo>
                      <a:pt x="142970" y="35814"/>
                    </a:lnTo>
                    <a:cubicBezTo>
                      <a:pt x="141256" y="43053"/>
                      <a:pt x="138493" y="44768"/>
                      <a:pt x="131254" y="43053"/>
                    </a:cubicBezTo>
                    <a:cubicBezTo>
                      <a:pt x="123444" y="40767"/>
                      <a:pt x="115634" y="39719"/>
                      <a:pt x="107823" y="39719"/>
                    </a:cubicBezTo>
                    <a:cubicBezTo>
                      <a:pt x="86582" y="39719"/>
                      <a:pt x="60960" y="48101"/>
                      <a:pt x="43625" y="72104"/>
                    </a:cubicBezTo>
                    <a:lnTo>
                      <a:pt x="43625" y="263557"/>
                    </a:lnTo>
                    <a:cubicBezTo>
                      <a:pt x="43625" y="270796"/>
                      <a:pt x="40862" y="273653"/>
                      <a:pt x="33528" y="273653"/>
                    </a:cubicBezTo>
                    <a:lnTo>
                      <a:pt x="10096" y="273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5A5A6C0-B92D-4FEC-9896-6AFECFE62D19}"/>
                  </a:ext>
                </a:extLst>
              </p:cNvPr>
              <p:cNvSpPr/>
              <p:nvPr/>
            </p:nvSpPr>
            <p:spPr>
              <a:xfrm>
                <a:off x="8478361" y="3167633"/>
                <a:ext cx="214021" cy="400907"/>
              </a:xfrm>
              <a:custGeom>
                <a:avLst/>
                <a:gdLst>
                  <a:gd name="connsiteX0" fmla="*/ 180404 w 214021"/>
                  <a:gd name="connsiteY0" fmla="*/ 400812 h 400907"/>
                  <a:gd name="connsiteX1" fmla="*/ 165925 w 214021"/>
                  <a:gd name="connsiteY1" fmla="*/ 391859 h 400907"/>
                  <a:gd name="connsiteX2" fmla="*/ 76581 w 214021"/>
                  <a:gd name="connsiteY2" fmla="*/ 271844 h 400907"/>
                  <a:gd name="connsiteX3" fmla="*/ 43625 w 214021"/>
                  <a:gd name="connsiteY3" fmla="*/ 295275 h 400907"/>
                  <a:gd name="connsiteX4" fmla="*/ 43625 w 214021"/>
                  <a:gd name="connsiteY4" fmla="*/ 390716 h 400907"/>
                  <a:gd name="connsiteX5" fmla="*/ 33528 w 214021"/>
                  <a:gd name="connsiteY5" fmla="*/ 400812 h 400907"/>
                  <a:gd name="connsiteX6" fmla="*/ 10096 w 214021"/>
                  <a:gd name="connsiteY6" fmla="*/ 400812 h 400907"/>
                  <a:gd name="connsiteX7" fmla="*/ 0 w 214021"/>
                  <a:gd name="connsiteY7" fmla="*/ 390716 h 400907"/>
                  <a:gd name="connsiteX8" fmla="*/ 0 w 214021"/>
                  <a:gd name="connsiteY8" fmla="*/ 10001 h 400907"/>
                  <a:gd name="connsiteX9" fmla="*/ 10096 w 214021"/>
                  <a:gd name="connsiteY9" fmla="*/ 0 h 400907"/>
                  <a:gd name="connsiteX10" fmla="*/ 33528 w 214021"/>
                  <a:gd name="connsiteY10" fmla="*/ 0 h 400907"/>
                  <a:gd name="connsiteX11" fmla="*/ 43625 w 214021"/>
                  <a:gd name="connsiteY11" fmla="*/ 10001 h 400907"/>
                  <a:gd name="connsiteX12" fmla="*/ 43625 w 214021"/>
                  <a:gd name="connsiteY12" fmla="*/ 253460 h 400907"/>
                  <a:gd name="connsiteX13" fmla="*/ 151352 w 214021"/>
                  <a:gd name="connsiteY13" fmla="*/ 141256 h 400907"/>
                  <a:gd name="connsiteX14" fmla="*/ 167544 w 214021"/>
                  <a:gd name="connsiteY14" fmla="*/ 132874 h 400907"/>
                  <a:gd name="connsiteX15" fmla="*/ 194881 w 214021"/>
                  <a:gd name="connsiteY15" fmla="*/ 132874 h 400907"/>
                  <a:gd name="connsiteX16" fmla="*/ 199358 w 214021"/>
                  <a:gd name="connsiteY16" fmla="*/ 141256 h 400907"/>
                  <a:gd name="connsiteX17" fmla="*/ 105537 w 214021"/>
                  <a:gd name="connsiteY17" fmla="*/ 248412 h 400907"/>
                  <a:gd name="connsiteX18" fmla="*/ 212693 w 214021"/>
                  <a:gd name="connsiteY18" fmla="*/ 391954 h 400907"/>
                  <a:gd name="connsiteX19" fmla="*/ 207169 w 214021"/>
                  <a:gd name="connsiteY19" fmla="*/ 400907 h 400907"/>
                  <a:gd name="connsiteX20" fmla="*/ 180404 w 214021"/>
                  <a:gd name="connsiteY20" fmla="*/ 400907 h 400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4021" h="400907">
                    <a:moveTo>
                      <a:pt x="180404" y="400812"/>
                    </a:moveTo>
                    <a:cubicBezTo>
                      <a:pt x="173164" y="400812"/>
                      <a:pt x="169259" y="398526"/>
                      <a:pt x="165925" y="391859"/>
                    </a:cubicBezTo>
                    <a:cubicBezTo>
                      <a:pt x="144685" y="352806"/>
                      <a:pt x="111728" y="305276"/>
                      <a:pt x="76581" y="271844"/>
                    </a:cubicBezTo>
                    <a:cubicBezTo>
                      <a:pt x="65913" y="280226"/>
                      <a:pt x="54769" y="288036"/>
                      <a:pt x="43625" y="295275"/>
                    </a:cubicBezTo>
                    <a:lnTo>
                      <a:pt x="43625" y="390716"/>
                    </a:lnTo>
                    <a:cubicBezTo>
                      <a:pt x="43625" y="397955"/>
                      <a:pt x="40862" y="400812"/>
                      <a:pt x="33528" y="400812"/>
                    </a:cubicBezTo>
                    <a:lnTo>
                      <a:pt x="10096" y="400812"/>
                    </a:lnTo>
                    <a:cubicBezTo>
                      <a:pt x="2857" y="400812"/>
                      <a:pt x="0" y="398050"/>
                      <a:pt x="0" y="390716"/>
                    </a:cubicBezTo>
                    <a:lnTo>
                      <a:pt x="0" y="10001"/>
                    </a:lnTo>
                    <a:cubicBezTo>
                      <a:pt x="0" y="2762"/>
                      <a:pt x="2762" y="0"/>
                      <a:pt x="10096" y="0"/>
                    </a:cubicBezTo>
                    <a:lnTo>
                      <a:pt x="33528" y="0"/>
                    </a:lnTo>
                    <a:cubicBezTo>
                      <a:pt x="40767" y="0"/>
                      <a:pt x="43625" y="2762"/>
                      <a:pt x="43625" y="10001"/>
                    </a:cubicBezTo>
                    <a:lnTo>
                      <a:pt x="43625" y="253460"/>
                    </a:lnTo>
                    <a:cubicBezTo>
                      <a:pt x="84391" y="224409"/>
                      <a:pt x="127349" y="176975"/>
                      <a:pt x="151352" y="141256"/>
                    </a:cubicBezTo>
                    <a:cubicBezTo>
                      <a:pt x="155829" y="135065"/>
                      <a:pt x="159734" y="132874"/>
                      <a:pt x="167544" y="132874"/>
                    </a:cubicBezTo>
                    <a:lnTo>
                      <a:pt x="194881" y="132874"/>
                    </a:lnTo>
                    <a:cubicBezTo>
                      <a:pt x="201073" y="132874"/>
                      <a:pt x="202692" y="136208"/>
                      <a:pt x="199358" y="141256"/>
                    </a:cubicBezTo>
                    <a:cubicBezTo>
                      <a:pt x="175355" y="178118"/>
                      <a:pt x="142399" y="215456"/>
                      <a:pt x="105537" y="248412"/>
                    </a:cubicBezTo>
                    <a:cubicBezTo>
                      <a:pt x="146875" y="286893"/>
                      <a:pt x="190405" y="344996"/>
                      <a:pt x="212693" y="391954"/>
                    </a:cubicBezTo>
                    <a:cubicBezTo>
                      <a:pt x="215551" y="397478"/>
                      <a:pt x="213836" y="400907"/>
                      <a:pt x="207169" y="400907"/>
                    </a:cubicBezTo>
                    <a:lnTo>
                      <a:pt x="180404" y="4009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930C084-B623-484C-A754-34B411C78A76}"/>
                  </a:ext>
                </a:extLst>
              </p:cNvPr>
              <p:cNvSpPr/>
              <p:nvPr/>
            </p:nvSpPr>
            <p:spPr>
              <a:xfrm>
                <a:off x="8725417" y="3294792"/>
                <a:ext cx="198427" cy="279272"/>
              </a:xfrm>
              <a:custGeom>
                <a:avLst/>
                <a:gdLst>
                  <a:gd name="connsiteX0" fmla="*/ 96320 w 198427"/>
                  <a:gd name="connsiteY0" fmla="*/ 279273 h 279272"/>
                  <a:gd name="connsiteX1" fmla="*/ 4213 w 198427"/>
                  <a:gd name="connsiteY1" fmla="*/ 250222 h 279272"/>
                  <a:gd name="connsiteX2" fmla="*/ 2594 w 198427"/>
                  <a:gd name="connsiteY2" fmla="*/ 236220 h 279272"/>
                  <a:gd name="connsiteX3" fmla="*/ 13167 w 198427"/>
                  <a:gd name="connsiteY3" fmla="*/ 222218 h 279272"/>
                  <a:gd name="connsiteX4" fmla="*/ 27168 w 198427"/>
                  <a:gd name="connsiteY4" fmla="*/ 220027 h 279272"/>
                  <a:gd name="connsiteX5" fmla="*/ 96987 w 198427"/>
                  <a:gd name="connsiteY5" fmla="*/ 243459 h 279272"/>
                  <a:gd name="connsiteX6" fmla="*/ 154994 w 198427"/>
                  <a:gd name="connsiteY6" fmla="*/ 203263 h 279272"/>
                  <a:gd name="connsiteX7" fmla="*/ 94129 w 198427"/>
                  <a:gd name="connsiteY7" fmla="*/ 156877 h 279272"/>
                  <a:gd name="connsiteX8" fmla="*/ 3070 w 198427"/>
                  <a:gd name="connsiteY8" fmla="*/ 78200 h 279272"/>
                  <a:gd name="connsiteX9" fmla="*/ 104702 w 198427"/>
                  <a:gd name="connsiteY9" fmla="*/ 0 h 279272"/>
                  <a:gd name="connsiteX10" fmla="*/ 187379 w 198427"/>
                  <a:gd name="connsiteY10" fmla="*/ 22384 h 279272"/>
                  <a:gd name="connsiteX11" fmla="*/ 190141 w 198427"/>
                  <a:gd name="connsiteY11" fmla="*/ 36385 h 279272"/>
                  <a:gd name="connsiteX12" fmla="*/ 180045 w 198427"/>
                  <a:gd name="connsiteY12" fmla="*/ 50863 h 279272"/>
                  <a:gd name="connsiteX13" fmla="*/ 166615 w 198427"/>
                  <a:gd name="connsiteY13" fmla="*/ 53626 h 279272"/>
                  <a:gd name="connsiteX14" fmla="*/ 104131 w 198427"/>
                  <a:gd name="connsiteY14" fmla="*/ 35719 h 279272"/>
                  <a:gd name="connsiteX15" fmla="*/ 46600 w 198427"/>
                  <a:gd name="connsiteY15" fmla="*/ 76486 h 279272"/>
                  <a:gd name="connsiteX16" fmla="*/ 106893 w 198427"/>
                  <a:gd name="connsiteY16" fmla="*/ 120015 h 279272"/>
                  <a:gd name="connsiteX17" fmla="*/ 198428 w 198427"/>
                  <a:gd name="connsiteY17" fmla="*/ 200406 h 279272"/>
                  <a:gd name="connsiteX18" fmla="*/ 96320 w 198427"/>
                  <a:gd name="connsiteY18" fmla="*/ 279273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8427" h="279272">
                    <a:moveTo>
                      <a:pt x="96320" y="279273"/>
                    </a:moveTo>
                    <a:cubicBezTo>
                      <a:pt x="53934" y="279273"/>
                      <a:pt x="22692" y="265843"/>
                      <a:pt x="4213" y="250222"/>
                    </a:cubicBezTo>
                    <a:cubicBezTo>
                      <a:pt x="-835" y="246316"/>
                      <a:pt x="-1311" y="241268"/>
                      <a:pt x="2594" y="236220"/>
                    </a:cubicBezTo>
                    <a:lnTo>
                      <a:pt x="13167" y="222218"/>
                    </a:lnTo>
                    <a:cubicBezTo>
                      <a:pt x="17643" y="216694"/>
                      <a:pt x="21549" y="216122"/>
                      <a:pt x="27168" y="220027"/>
                    </a:cubicBezTo>
                    <a:cubicBezTo>
                      <a:pt x="45647" y="234505"/>
                      <a:pt x="67936" y="243459"/>
                      <a:pt x="96987" y="243459"/>
                    </a:cubicBezTo>
                    <a:cubicBezTo>
                      <a:pt x="128800" y="243459"/>
                      <a:pt x="154994" y="230029"/>
                      <a:pt x="154994" y="203263"/>
                    </a:cubicBezTo>
                    <a:cubicBezTo>
                      <a:pt x="154994" y="173641"/>
                      <a:pt x="127657" y="165259"/>
                      <a:pt x="94129" y="156877"/>
                    </a:cubicBezTo>
                    <a:cubicBezTo>
                      <a:pt x="56125" y="147352"/>
                      <a:pt x="3070" y="138493"/>
                      <a:pt x="3070" y="78200"/>
                    </a:cubicBezTo>
                    <a:cubicBezTo>
                      <a:pt x="3070" y="30194"/>
                      <a:pt x="44980" y="0"/>
                      <a:pt x="104702" y="0"/>
                    </a:cubicBezTo>
                    <a:cubicBezTo>
                      <a:pt x="141564" y="0"/>
                      <a:pt x="169472" y="9525"/>
                      <a:pt x="187379" y="22384"/>
                    </a:cubicBezTo>
                    <a:cubicBezTo>
                      <a:pt x="192904" y="26289"/>
                      <a:pt x="193570" y="30766"/>
                      <a:pt x="190141" y="36385"/>
                    </a:cubicBezTo>
                    <a:lnTo>
                      <a:pt x="180045" y="50863"/>
                    </a:lnTo>
                    <a:cubicBezTo>
                      <a:pt x="176140" y="57055"/>
                      <a:pt x="172806" y="57531"/>
                      <a:pt x="166615" y="53626"/>
                    </a:cubicBezTo>
                    <a:cubicBezTo>
                      <a:pt x="150993" y="43053"/>
                      <a:pt x="130324" y="35719"/>
                      <a:pt x="104131" y="35719"/>
                    </a:cubicBezTo>
                    <a:cubicBezTo>
                      <a:pt x="66126" y="35719"/>
                      <a:pt x="46600" y="53626"/>
                      <a:pt x="46600" y="76486"/>
                    </a:cubicBezTo>
                    <a:cubicBezTo>
                      <a:pt x="46600" y="107156"/>
                      <a:pt x="74508" y="112204"/>
                      <a:pt x="106893" y="120015"/>
                    </a:cubicBezTo>
                    <a:cubicBezTo>
                      <a:pt x="149279" y="130111"/>
                      <a:pt x="198428" y="144018"/>
                      <a:pt x="198428" y="200406"/>
                    </a:cubicBezTo>
                    <a:cubicBezTo>
                      <a:pt x="198523" y="250222"/>
                      <a:pt x="153851" y="279273"/>
                      <a:pt x="96320" y="2792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11DA80-C769-4D42-B18A-E62A2F278AAF}"/>
                </a:ext>
              </a:extLst>
            </p:cNvPr>
            <p:cNvSpPr/>
            <p:nvPr/>
          </p:nvSpPr>
          <p:spPr>
            <a:xfrm>
              <a:off x="515938" y="2471737"/>
              <a:ext cx="1909857" cy="1909857"/>
            </a:xfrm>
            <a:custGeom>
              <a:avLst/>
              <a:gdLst>
                <a:gd name="connsiteX0" fmla="*/ 1169194 w 1909857"/>
                <a:gd name="connsiteY0" fmla="*/ 706279 h 1909857"/>
                <a:gd name="connsiteX1" fmla="*/ 1282732 w 1909857"/>
                <a:gd name="connsiteY1" fmla="*/ 512350 h 1909857"/>
                <a:gd name="connsiteX2" fmla="*/ 1169194 w 1909857"/>
                <a:gd name="connsiteY2" fmla="*/ 706279 h 1909857"/>
                <a:gd name="connsiteX3" fmla="*/ 669227 w 1909857"/>
                <a:gd name="connsiteY3" fmla="*/ 745998 h 1909857"/>
                <a:gd name="connsiteX4" fmla="*/ 808101 w 1909857"/>
                <a:gd name="connsiteY4" fmla="*/ 510254 h 1909857"/>
                <a:gd name="connsiteX5" fmla="*/ 669227 w 1909857"/>
                <a:gd name="connsiteY5" fmla="*/ 745998 h 1909857"/>
                <a:gd name="connsiteX6" fmla="*/ 581978 w 1909857"/>
                <a:gd name="connsiteY6" fmla="*/ 1370267 h 1909857"/>
                <a:gd name="connsiteX7" fmla="*/ 515874 w 1909857"/>
                <a:gd name="connsiteY7" fmla="*/ 1304354 h 1909857"/>
                <a:gd name="connsiteX8" fmla="*/ 792575 w 1909857"/>
                <a:gd name="connsiteY8" fmla="*/ 1023842 h 1909857"/>
                <a:gd name="connsiteX9" fmla="*/ 581978 w 1909857"/>
                <a:gd name="connsiteY9" fmla="*/ 1370267 h 1909857"/>
                <a:gd name="connsiteX10" fmla="*/ 1309402 w 1909857"/>
                <a:gd name="connsiteY10" fmla="*/ 999935 h 1909857"/>
                <a:gd name="connsiteX11" fmla="*/ 1150715 w 1909857"/>
                <a:gd name="connsiteY11" fmla="*/ 1145381 h 1909857"/>
                <a:gd name="connsiteX12" fmla="*/ 1243298 w 1909857"/>
                <a:gd name="connsiteY12" fmla="*/ 1264349 h 1909857"/>
                <a:gd name="connsiteX13" fmla="*/ 1280255 w 1909857"/>
                <a:gd name="connsiteY13" fmla="*/ 1229963 h 1909857"/>
                <a:gd name="connsiteX14" fmla="*/ 1238250 w 1909857"/>
                <a:gd name="connsiteY14" fmla="*/ 1135761 h 1909857"/>
                <a:gd name="connsiteX15" fmla="*/ 1304163 w 1909857"/>
                <a:gd name="connsiteY15" fmla="*/ 1079183 h 1909857"/>
                <a:gd name="connsiteX16" fmla="*/ 1397318 w 1909857"/>
                <a:gd name="connsiteY16" fmla="*/ 1204151 h 1909857"/>
                <a:gd name="connsiteX17" fmla="*/ 1238060 w 1909857"/>
                <a:gd name="connsiteY17" fmla="*/ 1370171 h 1909857"/>
                <a:gd name="connsiteX18" fmla="*/ 1055561 w 1909857"/>
                <a:gd name="connsiteY18" fmla="*/ 1150525 h 1909857"/>
                <a:gd name="connsiteX19" fmla="*/ 1224820 w 1909857"/>
                <a:gd name="connsiteY19" fmla="*/ 899255 h 1909857"/>
                <a:gd name="connsiteX20" fmla="*/ 1372172 w 1909857"/>
                <a:gd name="connsiteY20" fmla="*/ 859441 h 1909857"/>
                <a:gd name="connsiteX21" fmla="*/ 1294733 w 1909857"/>
                <a:gd name="connsiteY21" fmla="*/ 817531 h 1909857"/>
                <a:gd name="connsiteX22" fmla="*/ 1224343 w 1909857"/>
                <a:gd name="connsiteY22" fmla="*/ 828770 h 1909857"/>
                <a:gd name="connsiteX23" fmla="*/ 1185196 w 1909857"/>
                <a:gd name="connsiteY23" fmla="*/ 780193 h 1909857"/>
                <a:gd name="connsiteX24" fmla="*/ 1370362 w 1909857"/>
                <a:gd name="connsiteY24" fmla="*/ 528923 h 1909857"/>
                <a:gd name="connsiteX25" fmla="*/ 1277779 w 1909857"/>
                <a:gd name="connsiteY25" fmla="*/ 438912 h 1909857"/>
                <a:gd name="connsiteX26" fmla="*/ 1087279 w 1909857"/>
                <a:gd name="connsiteY26" fmla="*/ 700754 h 1909857"/>
                <a:gd name="connsiteX27" fmla="*/ 1092613 w 1909857"/>
                <a:gd name="connsiteY27" fmla="*/ 761619 h 1909857"/>
                <a:gd name="connsiteX28" fmla="*/ 880110 w 1909857"/>
                <a:gd name="connsiteY28" fmla="*/ 898588 h 1909857"/>
                <a:gd name="connsiteX29" fmla="*/ 890302 w 1909857"/>
                <a:gd name="connsiteY29" fmla="*/ 818388 h 1909857"/>
                <a:gd name="connsiteX30" fmla="*/ 965645 w 1909857"/>
                <a:gd name="connsiteY30" fmla="*/ 692849 h 1909857"/>
                <a:gd name="connsiteX31" fmla="*/ 933926 w 1909857"/>
                <a:gd name="connsiteY31" fmla="*/ 658463 h 1909857"/>
                <a:gd name="connsiteX32" fmla="*/ 830771 w 1909857"/>
                <a:gd name="connsiteY32" fmla="*/ 793337 h 1909857"/>
                <a:gd name="connsiteX33" fmla="*/ 719709 w 1909857"/>
                <a:gd name="connsiteY33" fmla="*/ 859536 h 1909857"/>
                <a:gd name="connsiteX34" fmla="*/ 674751 w 1909857"/>
                <a:gd name="connsiteY34" fmla="*/ 819817 h 1909857"/>
                <a:gd name="connsiteX35" fmla="*/ 899636 w 1909857"/>
                <a:gd name="connsiteY35" fmla="*/ 523494 h 1909857"/>
                <a:gd name="connsiteX36" fmla="*/ 809720 w 1909857"/>
                <a:gd name="connsiteY36" fmla="*/ 438817 h 1909857"/>
                <a:gd name="connsiteX37" fmla="*/ 590169 w 1909857"/>
                <a:gd name="connsiteY37" fmla="*/ 753618 h 1909857"/>
                <a:gd name="connsiteX38" fmla="*/ 531971 w 1909857"/>
                <a:gd name="connsiteY38" fmla="*/ 674275 h 1909857"/>
                <a:gd name="connsiteX39" fmla="*/ 545211 w 1909857"/>
                <a:gd name="connsiteY39" fmla="*/ 594932 h 1909857"/>
                <a:gd name="connsiteX40" fmla="*/ 524066 w 1909857"/>
                <a:gd name="connsiteY40" fmla="*/ 571119 h 1909857"/>
                <a:gd name="connsiteX41" fmla="*/ 460534 w 1909857"/>
                <a:gd name="connsiteY41" fmla="*/ 684848 h 1909857"/>
                <a:gd name="connsiteX42" fmla="*/ 592836 w 1909857"/>
                <a:gd name="connsiteY42" fmla="*/ 827723 h 1909857"/>
                <a:gd name="connsiteX43" fmla="*/ 703898 w 1909857"/>
                <a:gd name="connsiteY43" fmla="*/ 925544 h 1909857"/>
                <a:gd name="connsiteX44" fmla="*/ 809720 w 1909857"/>
                <a:gd name="connsiteY44" fmla="*/ 888587 h 1909857"/>
                <a:gd name="connsiteX45" fmla="*/ 801719 w 1909857"/>
                <a:gd name="connsiteY45" fmla="*/ 938879 h 1909857"/>
                <a:gd name="connsiteX46" fmla="*/ 523970 w 1909857"/>
                <a:gd name="connsiteY46" fmla="*/ 1110806 h 1909857"/>
                <a:gd name="connsiteX47" fmla="*/ 428720 w 1909857"/>
                <a:gd name="connsiteY47" fmla="*/ 1298639 h 1909857"/>
                <a:gd name="connsiteX48" fmla="*/ 582168 w 1909857"/>
                <a:gd name="connsiteY48" fmla="*/ 1451991 h 1909857"/>
                <a:gd name="connsiteX49" fmla="*/ 841438 w 1909857"/>
                <a:gd name="connsiteY49" fmla="*/ 1219200 h 1909857"/>
                <a:gd name="connsiteX50" fmla="*/ 876395 w 1909857"/>
                <a:gd name="connsiteY50" fmla="*/ 978694 h 1909857"/>
                <a:gd name="connsiteX51" fmla="*/ 1119188 w 1909857"/>
                <a:gd name="connsiteY51" fmla="*/ 825151 h 1909857"/>
                <a:gd name="connsiteX52" fmla="*/ 1145667 w 1909857"/>
                <a:gd name="connsiteY52" fmla="*/ 856869 h 1909857"/>
                <a:gd name="connsiteX53" fmla="*/ 957929 w 1909857"/>
                <a:gd name="connsiteY53" fmla="*/ 1161002 h 1909857"/>
                <a:gd name="connsiteX54" fmla="*/ 1233011 w 1909857"/>
                <a:gd name="connsiteY54" fmla="*/ 1451991 h 1909857"/>
                <a:gd name="connsiteX55" fmla="*/ 1487043 w 1909857"/>
                <a:gd name="connsiteY55" fmla="*/ 1208723 h 1909857"/>
                <a:gd name="connsiteX56" fmla="*/ 1309402 w 1909857"/>
                <a:gd name="connsiteY56" fmla="*/ 999935 h 1909857"/>
                <a:gd name="connsiteX57" fmla="*/ 1764125 w 1909857"/>
                <a:gd name="connsiteY57" fmla="*/ 1227106 h 1909857"/>
                <a:gd name="connsiteX58" fmla="*/ 1759268 w 1909857"/>
                <a:gd name="connsiteY58" fmla="*/ 1228154 h 1909857"/>
                <a:gd name="connsiteX59" fmla="*/ 1756410 w 1909857"/>
                <a:gd name="connsiteY59" fmla="*/ 1224725 h 1909857"/>
                <a:gd name="connsiteX60" fmla="*/ 1788224 w 1909857"/>
                <a:gd name="connsiteY60" fmla="*/ 1021080 h 1909857"/>
                <a:gd name="connsiteX61" fmla="*/ 1679829 w 1909857"/>
                <a:gd name="connsiteY61" fmla="*/ 833247 h 1909857"/>
                <a:gd name="connsiteX62" fmla="*/ 1616297 w 1909857"/>
                <a:gd name="connsiteY62" fmla="*/ 899351 h 1909857"/>
                <a:gd name="connsiteX63" fmla="*/ 1703546 w 1909857"/>
                <a:gd name="connsiteY63" fmla="*/ 1132142 h 1909857"/>
                <a:gd name="connsiteX64" fmla="*/ 1669161 w 1909857"/>
                <a:gd name="connsiteY64" fmla="*/ 1322546 h 1909857"/>
                <a:gd name="connsiteX65" fmla="*/ 954977 w 1909857"/>
                <a:gd name="connsiteY65" fmla="*/ 1806512 h 1909857"/>
                <a:gd name="connsiteX66" fmla="*/ 685419 w 1909857"/>
                <a:gd name="connsiteY66" fmla="*/ 1764411 h 1909857"/>
                <a:gd name="connsiteX67" fmla="*/ 684181 w 1909857"/>
                <a:gd name="connsiteY67" fmla="*/ 1759172 h 1909857"/>
                <a:gd name="connsiteX68" fmla="*/ 688086 w 1909857"/>
                <a:gd name="connsiteY68" fmla="*/ 1756505 h 1909857"/>
                <a:gd name="connsiteX69" fmla="*/ 891540 w 1909857"/>
                <a:gd name="connsiteY69" fmla="*/ 1788128 h 1909857"/>
                <a:gd name="connsiteX70" fmla="*/ 1076706 w 1909857"/>
                <a:gd name="connsiteY70" fmla="*/ 1682210 h 1909857"/>
                <a:gd name="connsiteX71" fmla="*/ 1010507 w 1909857"/>
                <a:gd name="connsiteY71" fmla="*/ 1616202 h 1909857"/>
                <a:gd name="connsiteX72" fmla="*/ 780383 w 1909857"/>
                <a:gd name="connsiteY72" fmla="*/ 1706118 h 1909857"/>
                <a:gd name="connsiteX73" fmla="*/ 587312 w 1909857"/>
                <a:gd name="connsiteY73" fmla="*/ 1671733 h 1909857"/>
                <a:gd name="connsiteX74" fmla="*/ 103251 w 1909857"/>
                <a:gd name="connsiteY74" fmla="*/ 954881 h 1909857"/>
                <a:gd name="connsiteX75" fmla="*/ 145923 w 1909857"/>
                <a:gd name="connsiteY75" fmla="*/ 685324 h 1909857"/>
                <a:gd name="connsiteX76" fmla="*/ 150590 w 1909857"/>
                <a:gd name="connsiteY76" fmla="*/ 684562 h 1909857"/>
                <a:gd name="connsiteX77" fmla="*/ 153353 w 1909857"/>
                <a:gd name="connsiteY77" fmla="*/ 687991 h 1909857"/>
                <a:gd name="connsiteX78" fmla="*/ 121730 w 1909857"/>
                <a:gd name="connsiteY78" fmla="*/ 891445 h 1909857"/>
                <a:gd name="connsiteX79" fmla="*/ 230124 w 1909857"/>
                <a:gd name="connsiteY79" fmla="*/ 1076611 h 1909857"/>
                <a:gd name="connsiteX80" fmla="*/ 293656 w 1909857"/>
                <a:gd name="connsiteY80" fmla="*/ 1013174 h 1909857"/>
                <a:gd name="connsiteX81" fmla="*/ 206407 w 1909857"/>
                <a:gd name="connsiteY81" fmla="*/ 780383 h 1909857"/>
                <a:gd name="connsiteX82" fmla="*/ 240792 w 1909857"/>
                <a:gd name="connsiteY82" fmla="*/ 587216 h 1909857"/>
                <a:gd name="connsiteX83" fmla="*/ 955072 w 1909857"/>
                <a:gd name="connsiteY83" fmla="*/ 103156 h 1909857"/>
                <a:gd name="connsiteX84" fmla="*/ 1224820 w 1909857"/>
                <a:gd name="connsiteY84" fmla="*/ 148114 h 1909857"/>
                <a:gd name="connsiteX85" fmla="*/ 1225582 w 1909857"/>
                <a:gd name="connsiteY85" fmla="*/ 152876 h 1909857"/>
                <a:gd name="connsiteX86" fmla="*/ 1222153 w 1909857"/>
                <a:gd name="connsiteY86" fmla="*/ 155543 h 1909857"/>
                <a:gd name="connsiteX87" fmla="*/ 1018413 w 1909857"/>
                <a:gd name="connsiteY87" fmla="*/ 121730 h 1909857"/>
                <a:gd name="connsiteX88" fmla="*/ 833342 w 1909857"/>
                <a:gd name="connsiteY88" fmla="*/ 230219 h 1909857"/>
                <a:gd name="connsiteX89" fmla="*/ 899446 w 1909857"/>
                <a:gd name="connsiteY89" fmla="*/ 293656 h 1909857"/>
                <a:gd name="connsiteX90" fmla="*/ 1129570 w 1909857"/>
                <a:gd name="connsiteY90" fmla="*/ 206407 h 1909857"/>
                <a:gd name="connsiteX91" fmla="*/ 1322642 w 1909857"/>
                <a:gd name="connsiteY91" fmla="*/ 240792 h 1909857"/>
                <a:gd name="connsiteX92" fmla="*/ 1806702 w 1909857"/>
                <a:gd name="connsiteY92" fmla="*/ 954977 h 1909857"/>
                <a:gd name="connsiteX93" fmla="*/ 1764125 w 1909857"/>
                <a:gd name="connsiteY93" fmla="*/ 1227106 h 1909857"/>
                <a:gd name="connsiteX94" fmla="*/ 954977 w 1909857"/>
                <a:gd name="connsiteY94" fmla="*/ 44958 h 1909857"/>
                <a:gd name="connsiteX95" fmla="*/ 44958 w 1909857"/>
                <a:gd name="connsiteY95" fmla="*/ 954881 h 1909857"/>
                <a:gd name="connsiteX96" fmla="*/ 954977 w 1909857"/>
                <a:gd name="connsiteY96" fmla="*/ 1864805 h 1909857"/>
                <a:gd name="connsiteX97" fmla="*/ 1864805 w 1909857"/>
                <a:gd name="connsiteY97" fmla="*/ 954881 h 1909857"/>
                <a:gd name="connsiteX98" fmla="*/ 954977 w 1909857"/>
                <a:gd name="connsiteY98" fmla="*/ 44958 h 1909857"/>
                <a:gd name="connsiteX99" fmla="*/ 954977 w 1909857"/>
                <a:gd name="connsiteY99" fmla="*/ 1909858 h 1909857"/>
                <a:gd name="connsiteX100" fmla="*/ 0 w 1909857"/>
                <a:gd name="connsiteY100" fmla="*/ 954881 h 1909857"/>
                <a:gd name="connsiteX101" fmla="*/ 954977 w 1909857"/>
                <a:gd name="connsiteY101" fmla="*/ 0 h 1909857"/>
                <a:gd name="connsiteX102" fmla="*/ 1909858 w 1909857"/>
                <a:gd name="connsiteY102" fmla="*/ 954881 h 1909857"/>
                <a:gd name="connsiteX103" fmla="*/ 954977 w 1909857"/>
                <a:gd name="connsiteY103" fmla="*/ 1909858 h 190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909857" h="1909857">
                  <a:moveTo>
                    <a:pt x="1169194" y="706279"/>
                  </a:moveTo>
                  <a:cubicBezTo>
                    <a:pt x="1169194" y="597789"/>
                    <a:pt x="1242536" y="492347"/>
                    <a:pt x="1282732" y="512350"/>
                  </a:cubicBezTo>
                  <a:cubicBezTo>
                    <a:pt x="1328452" y="535210"/>
                    <a:pt x="1248632" y="637508"/>
                    <a:pt x="1169194" y="706279"/>
                  </a:cubicBezTo>
                  <a:moveTo>
                    <a:pt x="669227" y="745998"/>
                  </a:moveTo>
                  <a:cubicBezTo>
                    <a:pt x="669227" y="658749"/>
                    <a:pt x="755428" y="492728"/>
                    <a:pt x="808101" y="510254"/>
                  </a:cubicBezTo>
                  <a:cubicBezTo>
                    <a:pt x="870204" y="530924"/>
                    <a:pt x="756571" y="698278"/>
                    <a:pt x="669227" y="745998"/>
                  </a:cubicBezTo>
                  <a:close/>
                  <a:moveTo>
                    <a:pt x="581978" y="1370267"/>
                  </a:moveTo>
                  <a:cubicBezTo>
                    <a:pt x="542354" y="1372076"/>
                    <a:pt x="515874" y="1346740"/>
                    <a:pt x="515874" y="1304354"/>
                  </a:cubicBezTo>
                  <a:cubicBezTo>
                    <a:pt x="515874" y="1190625"/>
                    <a:pt x="673513" y="1082040"/>
                    <a:pt x="792575" y="1023842"/>
                  </a:cubicBezTo>
                  <a:cubicBezTo>
                    <a:pt x="771430" y="1182529"/>
                    <a:pt x="717899" y="1364075"/>
                    <a:pt x="581978" y="1370267"/>
                  </a:cubicBezTo>
                  <a:close/>
                  <a:moveTo>
                    <a:pt x="1309402" y="999935"/>
                  </a:moveTo>
                  <a:cubicBezTo>
                    <a:pt x="1219581" y="999935"/>
                    <a:pt x="1150715" y="1066133"/>
                    <a:pt x="1150715" y="1145381"/>
                  </a:cubicBezTo>
                  <a:cubicBezTo>
                    <a:pt x="1150715" y="1211580"/>
                    <a:pt x="1190339" y="1264349"/>
                    <a:pt x="1243298" y="1264349"/>
                  </a:cubicBezTo>
                  <a:cubicBezTo>
                    <a:pt x="1261872" y="1264349"/>
                    <a:pt x="1280255" y="1253776"/>
                    <a:pt x="1280255" y="1229963"/>
                  </a:cubicBezTo>
                  <a:cubicBezTo>
                    <a:pt x="1280255" y="1195578"/>
                    <a:pt x="1234726" y="1187196"/>
                    <a:pt x="1238250" y="1135761"/>
                  </a:cubicBezTo>
                  <a:cubicBezTo>
                    <a:pt x="1240441" y="1101852"/>
                    <a:pt x="1272445" y="1079183"/>
                    <a:pt x="1304163" y="1079183"/>
                  </a:cubicBezTo>
                  <a:cubicBezTo>
                    <a:pt x="1367695" y="1079183"/>
                    <a:pt x="1397318" y="1140714"/>
                    <a:pt x="1397318" y="1204151"/>
                  </a:cubicBezTo>
                  <a:cubicBezTo>
                    <a:pt x="1394651" y="1302068"/>
                    <a:pt x="1322642" y="1370171"/>
                    <a:pt x="1238060" y="1370171"/>
                  </a:cubicBezTo>
                  <a:cubicBezTo>
                    <a:pt x="1126903" y="1370171"/>
                    <a:pt x="1055561" y="1264349"/>
                    <a:pt x="1055561" y="1150525"/>
                  </a:cubicBezTo>
                  <a:cubicBezTo>
                    <a:pt x="1055561" y="981265"/>
                    <a:pt x="1166622" y="915067"/>
                    <a:pt x="1224820" y="899255"/>
                  </a:cubicBezTo>
                  <a:cubicBezTo>
                    <a:pt x="1225391" y="899160"/>
                    <a:pt x="1377029" y="926306"/>
                    <a:pt x="1372172" y="859441"/>
                  </a:cubicBezTo>
                  <a:cubicBezTo>
                    <a:pt x="1370171" y="830104"/>
                    <a:pt x="1326356" y="818864"/>
                    <a:pt x="1294733" y="817531"/>
                  </a:cubicBezTo>
                  <a:cubicBezTo>
                    <a:pt x="1259586" y="816102"/>
                    <a:pt x="1224343" y="828770"/>
                    <a:pt x="1224343" y="828770"/>
                  </a:cubicBezTo>
                  <a:cubicBezTo>
                    <a:pt x="1205865" y="819436"/>
                    <a:pt x="1193102" y="801243"/>
                    <a:pt x="1185196" y="780193"/>
                  </a:cubicBezTo>
                  <a:cubicBezTo>
                    <a:pt x="1293590" y="698183"/>
                    <a:pt x="1370362" y="618839"/>
                    <a:pt x="1370362" y="528923"/>
                  </a:cubicBezTo>
                  <a:cubicBezTo>
                    <a:pt x="1370362" y="481298"/>
                    <a:pt x="1338643" y="438912"/>
                    <a:pt x="1277779" y="438912"/>
                  </a:cubicBezTo>
                  <a:cubicBezTo>
                    <a:pt x="1169384" y="438912"/>
                    <a:pt x="1087279" y="576453"/>
                    <a:pt x="1087279" y="700754"/>
                  </a:cubicBezTo>
                  <a:cubicBezTo>
                    <a:pt x="1087279" y="721900"/>
                    <a:pt x="1087279" y="743140"/>
                    <a:pt x="1092613" y="761619"/>
                  </a:cubicBezTo>
                  <a:cubicBezTo>
                    <a:pt x="1023842" y="811911"/>
                    <a:pt x="972693" y="843058"/>
                    <a:pt x="880110" y="898588"/>
                  </a:cubicBezTo>
                  <a:cubicBezTo>
                    <a:pt x="880110" y="886968"/>
                    <a:pt x="882491" y="857155"/>
                    <a:pt x="890302" y="818388"/>
                  </a:cubicBezTo>
                  <a:cubicBezTo>
                    <a:pt x="922020" y="784003"/>
                    <a:pt x="965645" y="732568"/>
                    <a:pt x="965645" y="692849"/>
                  </a:cubicBezTo>
                  <a:cubicBezTo>
                    <a:pt x="965645" y="674370"/>
                    <a:pt x="955167" y="658463"/>
                    <a:pt x="933926" y="658463"/>
                  </a:cubicBezTo>
                  <a:cubicBezTo>
                    <a:pt x="881063" y="658463"/>
                    <a:pt x="841343" y="737807"/>
                    <a:pt x="830771" y="793337"/>
                  </a:cubicBezTo>
                  <a:cubicBezTo>
                    <a:pt x="806958" y="822388"/>
                    <a:pt x="759333" y="859536"/>
                    <a:pt x="719709" y="859536"/>
                  </a:cubicBezTo>
                  <a:cubicBezTo>
                    <a:pt x="687991" y="859536"/>
                    <a:pt x="677418" y="830390"/>
                    <a:pt x="674751" y="819817"/>
                  </a:cubicBezTo>
                  <a:cubicBezTo>
                    <a:pt x="775335" y="785336"/>
                    <a:pt x="899636" y="647890"/>
                    <a:pt x="899636" y="523494"/>
                  </a:cubicBezTo>
                  <a:cubicBezTo>
                    <a:pt x="899636" y="497015"/>
                    <a:pt x="889063" y="438817"/>
                    <a:pt x="809720" y="438817"/>
                  </a:cubicBezTo>
                  <a:cubicBezTo>
                    <a:pt x="690658" y="438817"/>
                    <a:pt x="590169" y="616077"/>
                    <a:pt x="590169" y="753618"/>
                  </a:cubicBezTo>
                  <a:cubicBezTo>
                    <a:pt x="547783" y="753618"/>
                    <a:pt x="531971" y="708660"/>
                    <a:pt x="531971" y="674275"/>
                  </a:cubicBezTo>
                  <a:cubicBezTo>
                    <a:pt x="531971" y="639890"/>
                    <a:pt x="545211" y="605504"/>
                    <a:pt x="545211" y="594932"/>
                  </a:cubicBezTo>
                  <a:cubicBezTo>
                    <a:pt x="545211" y="584359"/>
                    <a:pt x="539877" y="571119"/>
                    <a:pt x="524066" y="571119"/>
                  </a:cubicBezTo>
                  <a:cubicBezTo>
                    <a:pt x="484346" y="571119"/>
                    <a:pt x="460534" y="624078"/>
                    <a:pt x="460534" y="684848"/>
                  </a:cubicBezTo>
                  <a:cubicBezTo>
                    <a:pt x="463201" y="769525"/>
                    <a:pt x="518732" y="822388"/>
                    <a:pt x="592836" y="827723"/>
                  </a:cubicBezTo>
                  <a:cubicBezTo>
                    <a:pt x="603409" y="878015"/>
                    <a:pt x="648367" y="925544"/>
                    <a:pt x="703898" y="925544"/>
                  </a:cubicBezTo>
                  <a:cubicBezTo>
                    <a:pt x="738378" y="925544"/>
                    <a:pt x="780574" y="914972"/>
                    <a:pt x="809720" y="888587"/>
                  </a:cubicBezTo>
                  <a:cubicBezTo>
                    <a:pt x="807053" y="907161"/>
                    <a:pt x="804482" y="922973"/>
                    <a:pt x="801719" y="938879"/>
                  </a:cubicBezTo>
                  <a:cubicBezTo>
                    <a:pt x="685324" y="999744"/>
                    <a:pt x="600742" y="1042035"/>
                    <a:pt x="523970" y="1110806"/>
                  </a:cubicBezTo>
                  <a:cubicBezTo>
                    <a:pt x="463106" y="1166432"/>
                    <a:pt x="428720" y="1240441"/>
                    <a:pt x="428720" y="1298639"/>
                  </a:cubicBezTo>
                  <a:cubicBezTo>
                    <a:pt x="428720" y="1377982"/>
                    <a:pt x="479012" y="1451991"/>
                    <a:pt x="582168" y="1451991"/>
                  </a:cubicBezTo>
                  <a:cubicBezTo>
                    <a:pt x="703802" y="1451991"/>
                    <a:pt x="796481" y="1354169"/>
                    <a:pt x="841438" y="1219200"/>
                  </a:cubicBezTo>
                  <a:cubicBezTo>
                    <a:pt x="862679" y="1155764"/>
                    <a:pt x="871061" y="1063371"/>
                    <a:pt x="876395" y="978694"/>
                  </a:cubicBezTo>
                  <a:cubicBezTo>
                    <a:pt x="998125" y="909923"/>
                    <a:pt x="1055751" y="870109"/>
                    <a:pt x="1119188" y="825151"/>
                  </a:cubicBezTo>
                  <a:cubicBezTo>
                    <a:pt x="1127093" y="838390"/>
                    <a:pt x="1135190" y="848963"/>
                    <a:pt x="1145667" y="856869"/>
                  </a:cubicBezTo>
                  <a:cubicBezTo>
                    <a:pt x="1090136" y="886015"/>
                    <a:pt x="957929" y="968026"/>
                    <a:pt x="957929" y="1161002"/>
                  </a:cubicBezTo>
                  <a:cubicBezTo>
                    <a:pt x="957929" y="1298639"/>
                    <a:pt x="1050512" y="1451991"/>
                    <a:pt x="1233011" y="1451991"/>
                  </a:cubicBezTo>
                  <a:cubicBezTo>
                    <a:pt x="1383792" y="1451991"/>
                    <a:pt x="1487043" y="1327785"/>
                    <a:pt x="1487043" y="1208723"/>
                  </a:cubicBezTo>
                  <a:cubicBezTo>
                    <a:pt x="1486662" y="1100423"/>
                    <a:pt x="1425797" y="999935"/>
                    <a:pt x="1309402" y="999935"/>
                  </a:cubicBezTo>
                  <a:close/>
                  <a:moveTo>
                    <a:pt x="1764125" y="1227106"/>
                  </a:moveTo>
                  <a:cubicBezTo>
                    <a:pt x="1763649" y="1227963"/>
                    <a:pt x="1762125" y="1229201"/>
                    <a:pt x="1759268" y="1228154"/>
                  </a:cubicBezTo>
                  <a:cubicBezTo>
                    <a:pt x="1757077" y="1227296"/>
                    <a:pt x="1756315" y="1226153"/>
                    <a:pt x="1756410" y="1224725"/>
                  </a:cubicBezTo>
                  <a:cubicBezTo>
                    <a:pt x="1756601" y="1223201"/>
                    <a:pt x="1788414" y="1129094"/>
                    <a:pt x="1788224" y="1021080"/>
                  </a:cubicBezTo>
                  <a:cubicBezTo>
                    <a:pt x="1787843" y="904685"/>
                    <a:pt x="1740599" y="833247"/>
                    <a:pt x="1679829" y="833247"/>
                  </a:cubicBezTo>
                  <a:cubicBezTo>
                    <a:pt x="1642777" y="833247"/>
                    <a:pt x="1616297" y="859727"/>
                    <a:pt x="1616297" y="899351"/>
                  </a:cubicBezTo>
                  <a:cubicBezTo>
                    <a:pt x="1616297" y="970788"/>
                    <a:pt x="1703546" y="976027"/>
                    <a:pt x="1703546" y="1132142"/>
                  </a:cubicBezTo>
                  <a:cubicBezTo>
                    <a:pt x="1703546" y="1195578"/>
                    <a:pt x="1690307" y="1256348"/>
                    <a:pt x="1669161" y="1322546"/>
                  </a:cubicBezTo>
                  <a:cubicBezTo>
                    <a:pt x="1571244" y="1653159"/>
                    <a:pt x="1259110" y="1806512"/>
                    <a:pt x="954977" y="1806512"/>
                  </a:cubicBezTo>
                  <a:cubicBezTo>
                    <a:pt x="814769" y="1806512"/>
                    <a:pt x="715137" y="1777746"/>
                    <a:pt x="685419" y="1764411"/>
                  </a:cubicBezTo>
                  <a:cubicBezTo>
                    <a:pt x="684181" y="1763839"/>
                    <a:pt x="683228" y="1761458"/>
                    <a:pt x="684181" y="1759172"/>
                  </a:cubicBezTo>
                  <a:cubicBezTo>
                    <a:pt x="684848" y="1757267"/>
                    <a:pt x="686943" y="1755934"/>
                    <a:pt x="688086" y="1756505"/>
                  </a:cubicBezTo>
                  <a:cubicBezTo>
                    <a:pt x="700183" y="1761268"/>
                    <a:pt x="785717" y="1788128"/>
                    <a:pt x="891540" y="1788128"/>
                  </a:cubicBezTo>
                  <a:cubicBezTo>
                    <a:pt x="1007936" y="1788128"/>
                    <a:pt x="1076706" y="1740599"/>
                    <a:pt x="1076706" y="1682210"/>
                  </a:cubicBezTo>
                  <a:cubicBezTo>
                    <a:pt x="1076706" y="1645253"/>
                    <a:pt x="1047655" y="1616202"/>
                    <a:pt x="1010507" y="1616202"/>
                  </a:cubicBezTo>
                  <a:cubicBezTo>
                    <a:pt x="939070" y="1616202"/>
                    <a:pt x="933736" y="1706118"/>
                    <a:pt x="780383" y="1706118"/>
                  </a:cubicBezTo>
                  <a:cubicBezTo>
                    <a:pt x="714280" y="1706118"/>
                    <a:pt x="656082" y="1692974"/>
                    <a:pt x="587312" y="1671733"/>
                  </a:cubicBezTo>
                  <a:cubicBezTo>
                    <a:pt x="259271" y="1571244"/>
                    <a:pt x="102965" y="1261682"/>
                    <a:pt x="103251" y="954881"/>
                  </a:cubicBezTo>
                  <a:cubicBezTo>
                    <a:pt x="103346" y="805529"/>
                    <a:pt x="145256" y="686467"/>
                    <a:pt x="145923" y="685324"/>
                  </a:cubicBezTo>
                  <a:cubicBezTo>
                    <a:pt x="146399" y="684562"/>
                    <a:pt x="148304" y="683705"/>
                    <a:pt x="150590" y="684562"/>
                  </a:cubicBezTo>
                  <a:cubicBezTo>
                    <a:pt x="152972" y="685324"/>
                    <a:pt x="153638" y="687419"/>
                    <a:pt x="153353" y="687991"/>
                  </a:cubicBezTo>
                  <a:cubicBezTo>
                    <a:pt x="149447" y="700373"/>
                    <a:pt x="121730" y="785717"/>
                    <a:pt x="121730" y="891445"/>
                  </a:cubicBezTo>
                  <a:cubicBezTo>
                    <a:pt x="121730" y="1007936"/>
                    <a:pt x="169355" y="1076611"/>
                    <a:pt x="230124" y="1076611"/>
                  </a:cubicBezTo>
                  <a:cubicBezTo>
                    <a:pt x="264509" y="1076611"/>
                    <a:pt x="293656" y="1050131"/>
                    <a:pt x="293656" y="1013174"/>
                  </a:cubicBezTo>
                  <a:cubicBezTo>
                    <a:pt x="293656" y="941737"/>
                    <a:pt x="206407" y="933831"/>
                    <a:pt x="206407" y="780383"/>
                  </a:cubicBezTo>
                  <a:cubicBezTo>
                    <a:pt x="206407" y="714185"/>
                    <a:pt x="219647" y="655987"/>
                    <a:pt x="240792" y="587216"/>
                  </a:cubicBezTo>
                  <a:cubicBezTo>
                    <a:pt x="341281" y="259175"/>
                    <a:pt x="650843" y="105442"/>
                    <a:pt x="955072" y="103156"/>
                  </a:cubicBezTo>
                  <a:cubicBezTo>
                    <a:pt x="1096423" y="102108"/>
                    <a:pt x="1220153" y="144399"/>
                    <a:pt x="1224820" y="148114"/>
                  </a:cubicBezTo>
                  <a:cubicBezTo>
                    <a:pt x="1225582" y="148781"/>
                    <a:pt x="1226534" y="150686"/>
                    <a:pt x="1225582" y="152876"/>
                  </a:cubicBezTo>
                  <a:cubicBezTo>
                    <a:pt x="1224629" y="155353"/>
                    <a:pt x="1223010" y="155639"/>
                    <a:pt x="1222153" y="155543"/>
                  </a:cubicBezTo>
                  <a:cubicBezTo>
                    <a:pt x="1220629" y="155353"/>
                    <a:pt x="1140238" y="121730"/>
                    <a:pt x="1018413" y="121730"/>
                  </a:cubicBezTo>
                  <a:cubicBezTo>
                    <a:pt x="904780" y="121634"/>
                    <a:pt x="833342" y="169259"/>
                    <a:pt x="833342" y="230219"/>
                  </a:cubicBezTo>
                  <a:cubicBezTo>
                    <a:pt x="833342" y="264605"/>
                    <a:pt x="859727" y="293656"/>
                    <a:pt x="899446" y="293656"/>
                  </a:cubicBezTo>
                  <a:cubicBezTo>
                    <a:pt x="970883" y="293656"/>
                    <a:pt x="976217" y="206407"/>
                    <a:pt x="1129570" y="206407"/>
                  </a:cubicBezTo>
                  <a:cubicBezTo>
                    <a:pt x="1195769" y="206407"/>
                    <a:pt x="1253871" y="219647"/>
                    <a:pt x="1322642" y="240792"/>
                  </a:cubicBezTo>
                  <a:cubicBezTo>
                    <a:pt x="1653350" y="341281"/>
                    <a:pt x="1803940" y="653510"/>
                    <a:pt x="1806702" y="954977"/>
                  </a:cubicBezTo>
                  <a:cubicBezTo>
                    <a:pt x="1808131" y="1109377"/>
                    <a:pt x="1764602" y="1226344"/>
                    <a:pt x="1764125" y="1227106"/>
                  </a:cubicBezTo>
                  <a:close/>
                  <a:moveTo>
                    <a:pt x="954977" y="44958"/>
                  </a:moveTo>
                  <a:cubicBezTo>
                    <a:pt x="452342" y="44958"/>
                    <a:pt x="44958" y="452342"/>
                    <a:pt x="44958" y="954881"/>
                  </a:cubicBezTo>
                  <a:cubicBezTo>
                    <a:pt x="44958" y="1457516"/>
                    <a:pt x="452438" y="1864805"/>
                    <a:pt x="954977" y="1864805"/>
                  </a:cubicBezTo>
                  <a:cubicBezTo>
                    <a:pt x="1457516" y="1864805"/>
                    <a:pt x="1864805" y="1457516"/>
                    <a:pt x="1864805" y="954881"/>
                  </a:cubicBezTo>
                  <a:cubicBezTo>
                    <a:pt x="1864805" y="455009"/>
                    <a:pt x="1457516" y="44958"/>
                    <a:pt x="954977" y="44958"/>
                  </a:cubicBezTo>
                  <a:close/>
                  <a:moveTo>
                    <a:pt x="954977" y="1909858"/>
                  </a:moveTo>
                  <a:cubicBezTo>
                    <a:pt x="428530" y="1909858"/>
                    <a:pt x="0" y="1483995"/>
                    <a:pt x="0" y="954881"/>
                  </a:cubicBezTo>
                  <a:cubicBezTo>
                    <a:pt x="0" y="428530"/>
                    <a:pt x="428530" y="0"/>
                    <a:pt x="954977" y="0"/>
                  </a:cubicBezTo>
                  <a:cubicBezTo>
                    <a:pt x="1481233" y="0"/>
                    <a:pt x="1909858" y="428530"/>
                    <a:pt x="1909858" y="954881"/>
                  </a:cubicBezTo>
                  <a:cubicBezTo>
                    <a:pt x="1909858" y="1483995"/>
                    <a:pt x="1481233" y="1909858"/>
                    <a:pt x="954977" y="1909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61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– image blu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1C58D78-481F-E04F-AD15-62DCB2984D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00" y="0"/>
            <a:ext cx="12190800" cy="6866827"/>
          </a:xfrm>
          <a:prstGeom prst="rect">
            <a:avLst/>
          </a:prstGeom>
          <a:solidFill>
            <a:srgbClr val="D1DAE3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DA6804-5DFF-0F47-9799-B370D29E52FF}"/>
              </a:ext>
            </a:extLst>
          </p:cNvPr>
          <p:cNvSpPr txBox="1">
            <a:spLocks/>
          </p:cNvSpPr>
          <p:nvPr userDrawn="1"/>
        </p:nvSpPr>
        <p:spPr>
          <a:xfrm>
            <a:off x="515938" y="758457"/>
            <a:ext cx="8361498" cy="2915786"/>
          </a:xfrm>
          <a:prstGeom prst="rect">
            <a:avLst/>
          </a:prstGeom>
        </p:spPr>
        <p:txBody>
          <a:bodyPr vert="horz" wrap="square" lIns="0" tIns="45720" rIns="90000" bIns="45720" rtlCol="0" anchor="t">
            <a:noAutofit/>
          </a:bodyPr>
          <a:lstStyle>
            <a:lvl1pPr algn="l" defTabSz="914400" rtl="0" eaLnBrk="1" latinLnBrk="0" hangingPunct="1">
              <a:lnSpc>
                <a:spcPts val="7200"/>
              </a:lnSpc>
              <a:spcBef>
                <a:spcPct val="0"/>
              </a:spcBef>
              <a:buNone/>
              <a:defRPr sz="5400" b="0" i="0" kern="1200" spc="-10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155388-2ED0-124B-A584-E6A3D9F9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170" y="1739107"/>
            <a:ext cx="83614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1" i="0" cap="none" spc="20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BD21D3-31E8-EC46-A22B-747FBFB482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60" y="2175339"/>
            <a:ext cx="8361498" cy="2686539"/>
          </a:xfrm>
        </p:spPr>
        <p:txBody>
          <a:bodyPr wrap="square" lIns="0" rIns="90000" anchor="t">
            <a:noAutofit/>
          </a:bodyPr>
          <a:lstStyle>
            <a:lvl1pPr marL="0" indent="0" algn="l">
              <a:lnSpc>
                <a:spcPct val="100000"/>
              </a:lnSpc>
              <a:tabLst>
                <a:tab pos="442913" algn="l"/>
              </a:tabLst>
              <a:defRPr sz="5400" b="0" i="0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r>
              <a:rPr lang="en-US" dirty="0"/>
              <a:t>GE’s presentation</a:t>
            </a:r>
            <a:br>
              <a:rPr lang="en-US" dirty="0"/>
            </a:br>
            <a:r>
              <a:rPr lang="en-US" dirty="0"/>
              <a:t>template title example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1C0E7B0-5003-A14C-B8EC-323E20FF01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170" y="6490509"/>
            <a:ext cx="8361498" cy="304800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GB" sz="850" smtClean="0">
                <a:solidFill>
                  <a:srgbClr val="FFFFFF">
                    <a:alpha val="73000"/>
                  </a:srgbClr>
                </a:solidFill>
                <a:effectLst/>
              </a:defRPr>
            </a:lvl1pPr>
            <a:lvl2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2pPr>
            <a:lvl3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3pPr>
            <a:lvl4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4pPr>
            <a:lvl5pPr>
              <a:defRPr sz="950">
                <a:solidFill>
                  <a:schemeClr val="bg1"/>
                </a:solidFill>
                <a:latin typeface="GE Inspira Sans" panose="020B0503060000000003" pitchFamily="34" charset="77"/>
              </a:defRPr>
            </a:lvl5pPr>
          </a:lstStyle>
          <a:p>
            <a:r>
              <a:rPr lang="en-GB" dirty="0">
                <a:solidFill>
                  <a:srgbClr val="FFFFFF"/>
                </a:solidFill>
                <a:effectLst/>
                <a:latin typeface="GE Inspira Sans" panose="020B0503060000000003" pitchFamily="34" charset="77"/>
              </a:rPr>
              <a:t>Placeholder confidentiality disclosure. 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6E75377-7FF8-45AE-9624-C57842656BA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02186" y="512764"/>
            <a:ext cx="773877" cy="773426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005E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47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nogr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2BCCCB42-DBB6-4C8E-828D-6493684B084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34718" y="2068512"/>
            <a:ext cx="2722563" cy="2720975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1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AE8A-3E88-46F5-8474-C31B74DD808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3565-BB8C-427B-B501-FF56DE711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8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8297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tx1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98ABC-1AD3-DD4F-9068-FE60D075595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7527" y="6375870"/>
            <a:ext cx="39833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5DBFA-CCB4-6049-89ED-2571E0272B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B42BE50-9B00-4E11-BA35-8B2AF1E850BD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6934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BDB1DA1-915E-4A2F-BD2A-490B5ACAC0C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3535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tx1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66190-A8E4-4044-B087-73F009582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5939" y="6375870"/>
            <a:ext cx="39833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0F0D-CE81-A345-8AC1-A06034C67D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3F54073-0A99-4E5E-B4C7-52F1F4608E20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2172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958B397-33F2-4A46-940A-4C492ABEBEA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– image white logo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929547F-D79A-A743-A163-0082268D07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12190800" cy="6858000"/>
          </a:xfrm>
          <a:prstGeom prst="rect">
            <a:avLst/>
          </a:prstGeom>
          <a:solidFill>
            <a:srgbClr val="D1DAE3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3536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bg1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66190-A8E4-4044-B087-73F009582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5939" y="6374282"/>
            <a:ext cx="39833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0F0D-CE81-A345-8AC1-A06034C67D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2BC94422-0904-40DE-B294-D814B16B3A37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2173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79026A0-F671-4BF4-95E4-D088728E5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6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– image blue logo">
    <p:bg>
      <p:bgPr>
        <a:solidFill>
          <a:srgbClr val="D1D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330FED-C39F-E64C-ADDE-2B5C83E841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71C3CA-CF77-6B4B-AF76-35084E738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183536"/>
            <a:ext cx="8367496" cy="747568"/>
          </a:xfrm>
          <a:prstGeom prst="rect">
            <a:avLst/>
          </a:prstGeom>
        </p:spPr>
        <p:txBody>
          <a:bodyPr lIns="0" r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400" spc="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EC0C4-E862-4C4F-9DE4-39F2EB10D9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17527" y="6375870"/>
            <a:ext cx="3983325" cy="365125"/>
          </a:xfrm>
        </p:spPr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3A9D7-90BB-D444-80F9-0452F89D8F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21708F6-1E14-4DC8-90E9-8C31FB597609}"/>
              </a:ext>
            </a:extLst>
          </p:cNvPr>
          <p:cNvSpPr>
            <a:spLocks/>
          </p:cNvSpPr>
          <p:nvPr userDrawn="1"/>
        </p:nvSpPr>
        <p:spPr bwMode="auto">
          <a:xfrm>
            <a:off x="515940" y="2022173"/>
            <a:ext cx="486580" cy="45719"/>
          </a:xfrm>
          <a:custGeom>
            <a:avLst/>
            <a:gdLst>
              <a:gd name="T0" fmla="*/ 961 w 1006"/>
              <a:gd name="T1" fmla="*/ 90 h 90"/>
              <a:gd name="T2" fmla="*/ 961 w 1006"/>
              <a:gd name="T3" fmla="*/ 90 h 90"/>
              <a:gd name="T4" fmla="*/ 45 w 1006"/>
              <a:gd name="T5" fmla="*/ 90 h 90"/>
              <a:gd name="T6" fmla="*/ 0 w 1006"/>
              <a:gd name="T7" fmla="*/ 44 h 90"/>
              <a:gd name="T8" fmla="*/ 45 w 1006"/>
              <a:gd name="T9" fmla="*/ 0 h 90"/>
              <a:gd name="T10" fmla="*/ 961 w 1006"/>
              <a:gd name="T11" fmla="*/ 0 h 90"/>
              <a:gd name="T12" fmla="*/ 1006 w 1006"/>
              <a:gd name="T13" fmla="*/ 44 h 90"/>
              <a:gd name="T14" fmla="*/ 961 w 1006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6" h="90">
                <a:moveTo>
                  <a:pt x="961" y="90"/>
                </a:moveTo>
                <a:lnTo>
                  <a:pt x="961" y="90"/>
                </a:lnTo>
                <a:lnTo>
                  <a:pt x="45" y="90"/>
                </a:lnTo>
                <a:cubicBezTo>
                  <a:pt x="20" y="90"/>
                  <a:pt x="0" y="69"/>
                  <a:pt x="0" y="44"/>
                </a:cubicBezTo>
                <a:cubicBezTo>
                  <a:pt x="0" y="20"/>
                  <a:pt x="20" y="0"/>
                  <a:pt x="45" y="0"/>
                </a:cubicBezTo>
                <a:lnTo>
                  <a:pt x="961" y="0"/>
                </a:lnTo>
                <a:cubicBezTo>
                  <a:pt x="985" y="0"/>
                  <a:pt x="1006" y="20"/>
                  <a:pt x="1006" y="44"/>
                </a:cubicBezTo>
                <a:cubicBezTo>
                  <a:pt x="1006" y="69"/>
                  <a:pt x="985" y="90"/>
                  <a:pt x="961" y="9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C6CD55F-8FA1-4696-8435-CDD9601B5B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52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D806E8-A885-A147-86AC-A42F00391D4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F507B-C3AD-5A48-BF9C-644219E248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76EC2DB-C13E-2F44-BB7A-EA4D2C94710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6565" y="1885364"/>
            <a:ext cx="972000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1" name="Title 21">
            <a:extLst>
              <a:ext uri="{FF2B5EF4-FFF2-40B4-BE49-F238E27FC236}">
                <a16:creationId xmlns:a16="http://schemas.microsoft.com/office/drawing/2014/main" id="{78720D93-187A-944C-8989-F1B46C07F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403268"/>
            <a:ext cx="10432800" cy="908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en-GB" b="0" i="0" u="none" strike="noStrike" smtClean="0">
                <a:effectLst/>
                <a:latin typeface="+mj-lt"/>
              </a:defRPr>
            </a:lvl1pPr>
          </a:lstStyle>
          <a:p>
            <a:r>
              <a:rPr lang="en-US" dirty="0"/>
              <a:t>This is a two-line page title for presenters, click to add text </a:t>
            </a:r>
            <a:br>
              <a:rPr lang="en-US" dirty="0"/>
            </a:br>
            <a:r>
              <a:rPr lang="en-US" dirty="0"/>
              <a:t>Lorem ipsum dolor sit amet, consetetur sadipscing elitr, sed diam</a:t>
            </a:r>
          </a:p>
        </p:txBody>
      </p:sp>
      <p:sp>
        <p:nvSpPr>
          <p:cNvPr id="100" name="Text Placeholder 10">
            <a:extLst>
              <a:ext uri="{FF2B5EF4-FFF2-40B4-BE49-F238E27FC236}">
                <a16:creationId xmlns:a16="http://schemas.microsoft.com/office/drawing/2014/main" id="{CD21224E-74B1-D344-A0BA-6B6D41A6C91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5125" y="2466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C0F407B7-36FF-E74E-87D8-4527EB8681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5125" y="1886406"/>
            <a:ext cx="2381250" cy="165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id="{AAE8B8F8-3416-684D-AA10-E8D628F1912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5125" y="20952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B8E93E53-0A2D-D440-9DA2-3901C34407B4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190" y="3405606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8" name="Text Placeholder 10">
            <a:extLst>
              <a:ext uri="{FF2B5EF4-FFF2-40B4-BE49-F238E27FC236}">
                <a16:creationId xmlns:a16="http://schemas.microsoft.com/office/drawing/2014/main" id="{A04F3E3E-8E64-1A40-B3CB-28F23156DAE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634400" y="3978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09" name="Text Placeholder 14">
            <a:extLst>
              <a:ext uri="{FF2B5EF4-FFF2-40B4-BE49-F238E27FC236}">
                <a16:creationId xmlns:a16="http://schemas.microsoft.com/office/drawing/2014/main" id="{1DD593BA-417E-B94B-AC0D-DC7E89DED177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634400" y="340548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id="{399257F1-DCFA-1347-8512-FDF8C9537DCA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634400" y="36144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15" name="Picture Placeholder 2">
            <a:extLst>
              <a:ext uri="{FF2B5EF4-FFF2-40B4-BE49-F238E27FC236}">
                <a16:creationId xmlns:a16="http://schemas.microsoft.com/office/drawing/2014/main" id="{ECCFAA26-228F-DB41-8476-05C76288D5E7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8190" y="4928410"/>
            <a:ext cx="972619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116" name="Text Placeholder 10">
            <a:extLst>
              <a:ext uri="{FF2B5EF4-FFF2-40B4-BE49-F238E27FC236}">
                <a16:creationId xmlns:a16="http://schemas.microsoft.com/office/drawing/2014/main" id="{90E32973-9B95-C94A-A2AB-BC5B374C3A71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634400" y="5508010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D1EC174D-8B2F-5942-981E-94D88E882D6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634400" y="492841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id="{92D2280F-BA83-944F-B49B-6442F7631128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634400" y="5137210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21" name="Picture Placeholder 2">
            <a:extLst>
              <a:ext uri="{FF2B5EF4-FFF2-40B4-BE49-F238E27FC236}">
                <a16:creationId xmlns:a16="http://schemas.microsoft.com/office/drawing/2014/main" id="{052B5D5C-C35D-454A-8B07-42E2A29F74EA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4347236" y="1885364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5" name="Picture Placeholder 2">
            <a:extLst>
              <a:ext uri="{FF2B5EF4-FFF2-40B4-BE49-F238E27FC236}">
                <a16:creationId xmlns:a16="http://schemas.microsoft.com/office/drawing/2014/main" id="{3B06F66A-AEB8-6041-86A7-8997213BBE77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4347236" y="3405480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4" name="Picture Placeholder 2">
            <a:extLst>
              <a:ext uri="{FF2B5EF4-FFF2-40B4-BE49-F238E27FC236}">
                <a16:creationId xmlns:a16="http://schemas.microsoft.com/office/drawing/2014/main" id="{131AA6AB-69D3-4647-8493-7841D303A71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8175193" y="1885364"/>
            <a:ext cx="972619" cy="115024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8" name="Picture Placeholder 2">
            <a:extLst>
              <a:ext uri="{FF2B5EF4-FFF2-40B4-BE49-F238E27FC236}">
                <a16:creationId xmlns:a16="http://schemas.microsoft.com/office/drawing/2014/main" id="{163F9142-E903-2940-B113-F58C6326B033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8176072" y="3405480"/>
            <a:ext cx="972619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2" name="Picture Placeholder 2">
            <a:extLst>
              <a:ext uri="{FF2B5EF4-FFF2-40B4-BE49-F238E27FC236}">
                <a16:creationId xmlns:a16="http://schemas.microsoft.com/office/drawing/2014/main" id="{281F52CE-4DC4-5C4B-9E55-3FB69BEFD6DD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8176072" y="4928410"/>
            <a:ext cx="972000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9" name="Text Placeholder 10">
            <a:extLst>
              <a:ext uri="{FF2B5EF4-FFF2-40B4-BE49-F238E27FC236}">
                <a16:creationId xmlns:a16="http://schemas.microsoft.com/office/drawing/2014/main" id="{33E4A2AE-7E17-4C4F-A275-48DFCEFD941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458814" y="2466006"/>
            <a:ext cx="2381250" cy="573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60" name="Text Placeholder 14">
            <a:extLst>
              <a:ext uri="{FF2B5EF4-FFF2-40B4-BE49-F238E27FC236}">
                <a16:creationId xmlns:a16="http://schemas.microsoft.com/office/drawing/2014/main" id="{FE2BC6BF-6673-7341-B628-6033D4D92490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458814" y="18864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id="{D1370357-7BD8-0A4C-9686-8F7BA24345F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458065" y="20952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62" name="Text Placeholder 10">
            <a:extLst>
              <a:ext uri="{FF2B5EF4-FFF2-40B4-BE49-F238E27FC236}">
                <a16:creationId xmlns:a16="http://schemas.microsoft.com/office/drawing/2014/main" id="{C8A10C82-9413-FB4A-BCA8-7E135502391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458814" y="3978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63" name="Text Placeholder 14">
            <a:extLst>
              <a:ext uri="{FF2B5EF4-FFF2-40B4-BE49-F238E27FC236}">
                <a16:creationId xmlns:a16="http://schemas.microsoft.com/office/drawing/2014/main" id="{A78F47B2-2846-714D-AC79-DE277B8466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458814" y="34056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id="{5887964F-FA09-CC4C-B5EC-FC3C36876447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458814" y="36144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65" name="Text Placeholder 10">
            <a:extLst>
              <a:ext uri="{FF2B5EF4-FFF2-40B4-BE49-F238E27FC236}">
                <a16:creationId xmlns:a16="http://schemas.microsoft.com/office/drawing/2014/main" id="{5F01192D-829F-A94D-AAA6-AE92C5F5904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458814" y="5508010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66" name="Text Placeholder 14">
            <a:extLst>
              <a:ext uri="{FF2B5EF4-FFF2-40B4-BE49-F238E27FC236}">
                <a16:creationId xmlns:a16="http://schemas.microsoft.com/office/drawing/2014/main" id="{6530C860-E40B-7E40-96E6-21DFFF4E6CD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458814" y="492841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id="{11972ADC-C30C-AD40-8926-B29D21EE6CDC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458814" y="5137210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77" name="Text Placeholder 10">
            <a:extLst>
              <a:ext uri="{FF2B5EF4-FFF2-40B4-BE49-F238E27FC236}">
                <a16:creationId xmlns:a16="http://schemas.microsoft.com/office/drawing/2014/main" id="{66B1BC70-1EDC-A848-AC69-002510C8E60C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282324" y="2466006"/>
            <a:ext cx="2381250" cy="573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78" name="Text Placeholder 14">
            <a:extLst>
              <a:ext uri="{FF2B5EF4-FFF2-40B4-BE49-F238E27FC236}">
                <a16:creationId xmlns:a16="http://schemas.microsoft.com/office/drawing/2014/main" id="{65FB4B36-B2A2-A745-9801-270C3AECD8A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9282324" y="18864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id="{8CCB3875-0A0F-E840-A0ED-6568BDC6B016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282962" y="20952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80" name="Text Placeholder 10">
            <a:extLst>
              <a:ext uri="{FF2B5EF4-FFF2-40B4-BE49-F238E27FC236}">
                <a16:creationId xmlns:a16="http://schemas.microsoft.com/office/drawing/2014/main" id="{59A68BDD-22E3-9E47-A703-5ABB474FB44D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9282324" y="3978006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81" name="Text Placeholder 14">
            <a:extLst>
              <a:ext uri="{FF2B5EF4-FFF2-40B4-BE49-F238E27FC236}">
                <a16:creationId xmlns:a16="http://schemas.microsoft.com/office/drawing/2014/main" id="{30F4A901-EA22-6D47-A340-28A7FFE75558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282324" y="3405606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id="{C0C00234-E76E-A84D-B8E8-413D63FA26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282324" y="3614406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83" name="Text Placeholder 10">
            <a:extLst>
              <a:ext uri="{FF2B5EF4-FFF2-40B4-BE49-F238E27FC236}">
                <a16:creationId xmlns:a16="http://schemas.microsoft.com/office/drawing/2014/main" id="{D35F0340-8B74-6D4D-B7E3-8959D4D62374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282324" y="5508010"/>
            <a:ext cx="2381250" cy="572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FontTx/>
              <a:buNone/>
              <a:defRPr sz="1000" spc="0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Summary of background</a:t>
            </a:r>
          </a:p>
        </p:txBody>
      </p:sp>
      <p:sp>
        <p:nvSpPr>
          <p:cNvPr id="184" name="Text Placeholder 14">
            <a:extLst>
              <a:ext uri="{FF2B5EF4-FFF2-40B4-BE49-F238E27FC236}">
                <a16:creationId xmlns:a16="http://schemas.microsoft.com/office/drawing/2014/main" id="{D69E6FF2-AF87-A845-9D10-A697E3BEAF73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282324" y="4928410"/>
            <a:ext cx="2381250" cy="1666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FontTx/>
              <a:buNone/>
              <a:defRPr sz="1150" spc="0"/>
            </a:lvl1pPr>
            <a:lvl2pPr marL="46038" indent="0">
              <a:buFontTx/>
              <a:buNone/>
              <a:defRPr sz="1150"/>
            </a:lvl2pPr>
            <a:lvl3pPr marL="271462" indent="0">
              <a:buFontTx/>
              <a:buNone/>
              <a:defRPr sz="1150"/>
            </a:lvl3pPr>
            <a:lvl4pPr marL="357187" indent="0">
              <a:buFontTx/>
              <a:buNone/>
              <a:defRPr sz="1150"/>
            </a:lvl4pPr>
            <a:lvl5pPr marL="538162" indent="0">
              <a:buFontTx/>
              <a:buNone/>
              <a:defRPr sz="115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id="{AD3ADA6F-734D-BC4B-9104-86F5F10E4C1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9282324" y="5137210"/>
            <a:ext cx="2381250" cy="317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1000" i="1"/>
            </a:lvl1pPr>
            <a:lvl2pPr marL="46038" indent="0">
              <a:buFontTx/>
              <a:buNone/>
              <a:defRPr/>
            </a:lvl2pPr>
            <a:lvl3pPr marL="271462" indent="0">
              <a:buFontTx/>
              <a:buNone/>
              <a:defRPr/>
            </a:lvl3pPr>
            <a:lvl4pPr marL="357187" indent="0">
              <a:buFontTx/>
              <a:buNone/>
              <a:defRPr/>
            </a:lvl4pPr>
            <a:lvl5pPr marL="538162" indent="0">
              <a:buFontTx/>
              <a:buNone/>
              <a:defRPr/>
            </a:lvl5pPr>
          </a:lstStyle>
          <a:p>
            <a:pPr lvl="0"/>
            <a:r>
              <a:rPr lang="en-US" dirty="0"/>
              <a:t>Function/Role</a:t>
            </a:r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ECF68313-78C7-C241-A10D-520599054286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4347236" y="4928410"/>
            <a:ext cx="972619" cy="1152000"/>
          </a:xfrm>
          <a:prstGeom prst="rect">
            <a:avLst/>
          </a:prstGeom>
          <a:solidFill>
            <a:srgbClr val="D0DAE6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691D9995-CF3F-44A0-A6F7-B429DCF1BF5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65933" y="514352"/>
            <a:ext cx="410130" cy="409891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93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ADD9F9-1BB4-D046-9F22-670879F3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03351"/>
            <a:ext cx="10436080" cy="9746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39F91-B67A-AD44-AD3A-EC979CAA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1538" y="6375055"/>
            <a:ext cx="7387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 b="1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D04751-2D6F-2448-A041-CC0EA6CF9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9" y="6377458"/>
            <a:ext cx="3983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 b="1" cap="none" spc="150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pPr marL="179388" indent="-179388"/>
            <a:r>
              <a:rPr lang="en-US" dirty="0"/>
              <a:t>Presentation Template Title Example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CCA04B1-56B1-B145-AF18-4B9CC416B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23955" y="6376411"/>
            <a:ext cx="120396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 b="1" cap="none" baseline="0">
                <a:solidFill>
                  <a:schemeClr val="bg2"/>
                </a:solidFill>
                <a:latin typeface="GE Inspira Sans" panose="020B050306000000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3767B-B587-524C-A1FB-B88AD9CBA3D1}"/>
              </a:ext>
            </a:extLst>
          </p:cNvPr>
          <p:cNvSpPr txBox="1"/>
          <p:nvPr userDrawn="1"/>
        </p:nvSpPr>
        <p:spPr>
          <a:xfrm>
            <a:off x="6999014" y="6363672"/>
            <a:ext cx="4032524" cy="3537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50" dirty="0">
              <a:solidFill>
                <a:schemeClr val="bg2"/>
              </a:solidFill>
              <a:latin typeface="GE Inspira Sans" panose="020B05030600000000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50" dirty="0">
                <a:solidFill>
                  <a:schemeClr val="bg2"/>
                </a:solidFill>
                <a:latin typeface="GE Inspira Sans" panose="020B0503060000000003" pitchFamily="34" charset="77"/>
              </a:rPr>
              <a:t>Placeholder confidentiality disclosure. Edit or delete from master slide if not needed.</a:t>
            </a:r>
            <a:endParaRPr lang="en-CA" sz="850" dirty="0">
              <a:solidFill>
                <a:schemeClr val="bg2"/>
              </a:solidFill>
              <a:latin typeface="GE Inspira Sans" panose="020B0503060000000003" pitchFamily="34" charset="77"/>
            </a:endParaRPr>
          </a:p>
          <a:p>
            <a:endParaRPr lang="en-US" sz="850" dirty="0">
              <a:solidFill>
                <a:schemeClr val="bg2"/>
              </a:solidFill>
              <a:latin typeface="GE Inspira Sans" panose="020B0503060000000003" pitchFamily="34" charset="77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F3E5F1-D8A5-204C-9DE2-35C6F5AF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805592"/>
            <a:ext cx="11160124" cy="41009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88" r:id="rId4"/>
    <p:sldLayoutId id="2147483650" r:id="rId5"/>
    <p:sldLayoutId id="2147483660" r:id="rId6"/>
    <p:sldLayoutId id="2147483669" r:id="rId7"/>
    <p:sldLayoutId id="2147483689" r:id="rId8"/>
    <p:sldLayoutId id="2147483697" r:id="rId9"/>
    <p:sldLayoutId id="2147483651" r:id="rId10"/>
    <p:sldLayoutId id="2147483683" r:id="rId11"/>
    <p:sldLayoutId id="2147483678" r:id="rId12"/>
    <p:sldLayoutId id="2147483691" r:id="rId13"/>
    <p:sldLayoutId id="2147483690" r:id="rId14"/>
    <p:sldLayoutId id="2147483692" r:id="rId15"/>
    <p:sldLayoutId id="2147483662" r:id="rId16"/>
    <p:sldLayoutId id="2147483675" r:id="rId17"/>
    <p:sldLayoutId id="2147483698" r:id="rId18"/>
    <p:sldLayoutId id="2147483674" r:id="rId19"/>
    <p:sldLayoutId id="2147483680" r:id="rId20"/>
    <p:sldLayoutId id="2147483677" r:id="rId21"/>
    <p:sldLayoutId id="2147483682" r:id="rId22"/>
    <p:sldLayoutId id="2147483664" r:id="rId23"/>
    <p:sldLayoutId id="2147483663" r:id="rId24"/>
    <p:sldLayoutId id="2147483670" r:id="rId25"/>
    <p:sldLayoutId id="2147483672" r:id="rId26"/>
    <p:sldLayoutId id="2147483673" r:id="rId27"/>
    <p:sldLayoutId id="2147483666" r:id="rId28"/>
    <p:sldLayoutId id="2147483693" r:id="rId29"/>
    <p:sldLayoutId id="2147483676" r:id="rId30"/>
    <p:sldLayoutId id="2147483687" r:id="rId31"/>
    <p:sldLayoutId id="2147483699" r:id="rId32"/>
    <p:sldLayoutId id="2147483655" r:id="rId33"/>
    <p:sldLayoutId id="2147483652" r:id="rId34"/>
    <p:sldLayoutId id="2147483696" r:id="rId35"/>
    <p:sldLayoutId id="2147483685" r:id="rId36"/>
    <p:sldLayoutId id="2147483701" r:id="rId37"/>
    <p:sldLayoutId id="2147483700" r:id="rId38"/>
    <p:sldLayoutId id="2147483702" r:id="rId39"/>
    <p:sldLayoutId id="2147483694" r:id="rId40"/>
    <p:sldLayoutId id="2147483703" r:id="rId4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spc="0" baseline="0">
          <a:solidFill>
            <a:schemeClr val="tx1"/>
          </a:solidFill>
          <a:latin typeface="GE Inspira Sans" panose="020B05030600000000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Tx/>
        <a:buNone/>
        <a:defRPr sz="20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1pPr>
      <a:lvl2pPr marL="190500" indent="-149225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SzPct val="100000"/>
        <a:buFont typeface="GE Inspira Sans" panose="020B0604020202020204" pitchFamily="34" charset="0"/>
        <a:buChar char="•"/>
        <a:tabLst/>
        <a:defRPr sz="18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2pPr>
      <a:lvl3pPr marL="404813" indent="-163513" algn="l" defTabSz="914400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bg2"/>
        </a:buClr>
        <a:buSzPct val="46000"/>
        <a:buFont typeface="Wingdings 2" panose="05020102010507070707" pitchFamily="18" charset="2"/>
        <a:buChar char=""/>
        <a:tabLst/>
        <a:defRPr sz="16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3pPr>
      <a:lvl4pPr marL="617538" indent="-155575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SzPct val="100000"/>
        <a:buFont typeface="GE Inspira Sans" panose="020B0604020202020204" pitchFamily="34" charset="0"/>
        <a:buChar char="•"/>
        <a:tabLst/>
        <a:defRPr sz="1400" b="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4pPr>
      <a:lvl5pPr marL="812800" indent="-146050" algn="l" defTabSz="914400" rtl="0" eaLnBrk="1" latinLnBrk="0" hangingPunct="1">
        <a:lnSpc>
          <a:spcPct val="100000"/>
        </a:lnSpc>
        <a:spcBef>
          <a:spcPts val="200"/>
        </a:spcBef>
        <a:spcAft>
          <a:spcPts val="0"/>
        </a:spcAft>
        <a:buSzPct val="46000"/>
        <a:buFont typeface="Wingdings 2" panose="05020102010507070707" pitchFamily="18" charset="2"/>
        <a:buChar char=""/>
        <a:tabLst/>
        <a:defRPr sz="1200" kern="1200">
          <a:solidFill>
            <a:schemeClr val="tx1"/>
          </a:solidFill>
          <a:latin typeface="GE Inspira Sans" panose="020B0503060000000003" pitchFamily="34" charset="77"/>
          <a:ea typeface="+mn-ea"/>
          <a:cs typeface="+mn-cs"/>
        </a:defRPr>
      </a:lvl5pPr>
      <a:lvl6pPr marL="533400" indent="-177800" algn="l" defTabSz="914400" rtl="0" eaLnBrk="1" latinLnBrk="0" hangingPunct="1">
        <a:lnSpc>
          <a:spcPct val="90000"/>
        </a:lnSpc>
        <a:spcBef>
          <a:spcPts val="500"/>
        </a:spcBef>
        <a:buFont typeface="GE Inspira Sans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GE Inspira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GE Inspira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GE Inspira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323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orient="horz" pos="1185" userDrawn="1">
          <p15:clr>
            <a:srgbClr val="F26B43"/>
          </p15:clr>
        </p15:guide>
        <p15:guide id="11" orient="horz" pos="150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tiff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emf"/><Relationship Id="rId1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tiff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5" Type="http://schemas.openxmlformats.org/officeDocument/2006/relationships/image" Target="../media/image28.tiff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0.tiff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28">
            <a:extLst>
              <a:ext uri="{FF2B5EF4-FFF2-40B4-BE49-F238E27FC236}">
                <a16:creationId xmlns:a16="http://schemas.microsoft.com/office/drawing/2014/main" id="{EE9D5DB3-D722-794C-A21B-E94B103F0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1597" y="871575"/>
            <a:ext cx="9296290" cy="2056323"/>
          </a:xfrm>
          <a:prstGeom prst="roundRect">
            <a:avLst>
              <a:gd name="adj" fmla="val 7750"/>
            </a:avLst>
          </a:prstGeom>
          <a:solidFill>
            <a:schemeClr val="bg1">
              <a:alpha val="6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1100" dirty="0">
              <a:solidFill>
                <a:schemeClr val="bg2">
                  <a:lumMod val="75000"/>
                </a:schemeClr>
              </a:solidFill>
              <a:latin typeface="GE Inspira Sans" panose="020B05030600000000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GE Inspira Sans" panose="020B0503060000000003" pitchFamily="34" charset="0"/>
              <a:ea typeface="+mn-ea"/>
              <a:cs typeface="+mn-cs"/>
            </a:endParaRPr>
          </a:p>
        </p:txBody>
      </p:sp>
      <p:sp>
        <p:nvSpPr>
          <p:cNvPr id="9221" name="Rectangle 4"/>
          <p:cNvSpPr>
            <a:spLocks noGrp="1" noChangeArrowheads="1"/>
          </p:cNvSpPr>
          <p:nvPr>
            <p:ph type="title"/>
          </p:nvPr>
        </p:nvSpPr>
        <p:spPr>
          <a:xfrm>
            <a:off x="177421" y="0"/>
            <a:ext cx="9463003" cy="9207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E4191"/>
                </a:solidFill>
                <a:latin typeface="GE Inspira Pitch" pitchFamily="34" charset="0"/>
              </a:rPr>
              <a:t>Sherry Liang</a:t>
            </a:r>
            <a:br>
              <a:rPr lang="en-US" b="1" dirty="0">
                <a:solidFill>
                  <a:srgbClr val="1E4191"/>
                </a:solidFill>
                <a:latin typeface="GE Inspira Pitch" pitchFamily="34" charset="0"/>
              </a:rPr>
            </a:b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GE Inspira Pitch" pitchFamily="34" charset="0"/>
              </a:rPr>
              <a:t>Mechanical Engineering Design Portfolio</a:t>
            </a:r>
            <a:br>
              <a:rPr lang="en-US" i="1" dirty="0">
                <a:solidFill>
                  <a:srgbClr val="1E4191"/>
                </a:solidFill>
                <a:latin typeface="GE Inspira Pitch" pitchFamily="34" charset="0"/>
              </a:rPr>
            </a:br>
            <a:endParaRPr lang="en-US" dirty="0">
              <a:solidFill>
                <a:srgbClr val="1E4191"/>
              </a:solidFill>
              <a:latin typeface="GE Inspira Pitch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663159" y="1518926"/>
            <a:ext cx="539154" cy="243840"/>
          </a:xfrm>
          <a:prstGeom prst="rightArrow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" descr="http://upload.wikimedia.org/wikipedia/en/5/5c/Cooper_union_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7760" y="909326"/>
            <a:ext cx="1078307" cy="1351384"/>
          </a:xfrm>
          <a:prstGeom prst="rect">
            <a:avLst/>
          </a:prstGeom>
          <a:noFill/>
        </p:spPr>
      </p:pic>
      <p:pic>
        <p:nvPicPr>
          <p:cNvPr id="8" name="Picture 12" descr="http://www.sas.upenn.edu/%7Emarcmere/pictures/penn_logo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7640" y="1351279"/>
            <a:ext cx="2438400" cy="792873"/>
          </a:xfrm>
          <a:prstGeom prst="rect">
            <a:avLst/>
          </a:prstGeom>
          <a:noFill/>
        </p:spPr>
      </p:pic>
      <p:pic>
        <p:nvPicPr>
          <p:cNvPr id="11" name="Picture 16" descr="http://www.operationworld.org/files/ow/maps/lgmap/camb-MMAP-md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1993" y="4873104"/>
            <a:ext cx="1658073" cy="13077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-165277" y="2362359"/>
            <a:ext cx="2847236" cy="167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0"/>
              </a:spcBef>
              <a:defRPr/>
            </a:pPr>
            <a:endParaRPr lang="en-US" sz="2000" u="sng" dirty="0">
              <a:solidFill>
                <a:srgbClr val="1E4191"/>
              </a:solidFill>
              <a:latin typeface="GE Inspira Pitch" pitchFamily="34" charset="0"/>
            </a:endParaRPr>
          </a:p>
          <a:p>
            <a:pPr marL="342900" indent="-342900" algn="ctr">
              <a:spcBef>
                <a:spcPct val="0"/>
              </a:spcBef>
              <a:defRPr/>
            </a:pPr>
            <a:r>
              <a:rPr lang="en-US" sz="1600" b="1" dirty="0">
                <a:solidFill>
                  <a:srgbClr val="1E4191"/>
                </a:solidFill>
                <a:latin typeface="GE Inspira Pitch" pitchFamily="34" charset="0"/>
              </a:rPr>
              <a:t>Mechanical Engineer</a:t>
            </a:r>
            <a:endParaRPr lang="en-US" sz="1200" b="1" dirty="0">
              <a:solidFill>
                <a:srgbClr val="1E4191"/>
              </a:solidFill>
              <a:latin typeface="GE Inspira Pitch" pitchFamily="34" charset="0"/>
            </a:endParaRPr>
          </a:p>
          <a:p>
            <a:pPr marL="342900" indent="-342900" algn="ctr">
              <a:spcBef>
                <a:spcPct val="0"/>
              </a:spcBef>
              <a:defRPr/>
            </a:pPr>
            <a:endParaRPr lang="en-US" sz="14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681959" y="2001746"/>
            <a:ext cx="2743200" cy="167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0"/>
              </a:spcBef>
              <a:defRPr/>
            </a:pPr>
            <a:endParaRPr lang="en-US" sz="2000" u="sng" dirty="0">
              <a:solidFill>
                <a:srgbClr val="1E4191"/>
              </a:solidFill>
              <a:latin typeface="GE Inspira Pitch" pitchFamily="34" charset="0"/>
            </a:endParaRPr>
          </a:p>
          <a:p>
            <a:pPr marL="342900" indent="-342900" algn="ctr">
              <a:spcBef>
                <a:spcPct val="0"/>
              </a:spcBef>
              <a:defRPr/>
            </a:pPr>
            <a:r>
              <a:rPr lang="en-US" sz="1600" b="1" dirty="0">
                <a:solidFill>
                  <a:srgbClr val="1E4191"/>
                </a:solidFill>
                <a:latin typeface="GE Inspira Pitch" pitchFamily="34" charset="0"/>
              </a:rPr>
              <a:t>Bachelor of Engineering,</a:t>
            </a:r>
          </a:p>
          <a:p>
            <a:pPr marL="342900" indent="-342900" algn="ctr">
              <a:spcBef>
                <a:spcPct val="0"/>
              </a:spcBef>
              <a:defRPr/>
            </a:pPr>
            <a:r>
              <a:rPr lang="en-US" sz="1600" b="1" dirty="0">
                <a:solidFill>
                  <a:srgbClr val="1E4191"/>
                </a:solidFill>
                <a:latin typeface="GE Inspira Pitch" pitchFamily="34" charset="0"/>
              </a:rPr>
              <a:t>Mechanical Engineering 2010</a:t>
            </a:r>
          </a:p>
          <a:p>
            <a:pPr marL="342900" indent="-342900" algn="ctr">
              <a:spcBef>
                <a:spcPct val="0"/>
              </a:spcBef>
              <a:defRPr/>
            </a:pPr>
            <a:endParaRPr lang="en-US" sz="1600" b="1" dirty="0">
              <a:solidFill>
                <a:srgbClr val="1E4191"/>
              </a:solidFill>
              <a:latin typeface="GE Inspira Pitch" pitchFamily="34" charset="0"/>
            </a:endParaRPr>
          </a:p>
          <a:p>
            <a:pPr marL="342900" indent="-342900" algn="ctr">
              <a:spcBef>
                <a:spcPct val="0"/>
              </a:spcBef>
              <a:defRPr/>
            </a:pPr>
            <a:endParaRPr lang="en-US" sz="1200" b="1" dirty="0">
              <a:solidFill>
                <a:srgbClr val="1E4191"/>
              </a:solidFill>
              <a:latin typeface="GE Inspira Pitch" pitchFamily="34" charset="0"/>
            </a:endParaRPr>
          </a:p>
          <a:p>
            <a:pPr marL="342900" indent="-342900" algn="ctr">
              <a:spcBef>
                <a:spcPct val="0"/>
              </a:spcBef>
              <a:defRPr/>
            </a:pPr>
            <a:endParaRPr lang="en-US" sz="1400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5826266" y="2266058"/>
            <a:ext cx="2919522" cy="167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0"/>
              </a:spcBef>
              <a:defRPr/>
            </a:pPr>
            <a:r>
              <a:rPr lang="en-US" sz="1600" b="1" dirty="0">
                <a:solidFill>
                  <a:srgbClr val="1E4191"/>
                </a:solidFill>
                <a:latin typeface="GE Inspira Pitch" pitchFamily="34" charset="0"/>
              </a:rPr>
              <a:t>Master of Science, </a:t>
            </a:r>
          </a:p>
          <a:p>
            <a:pPr marL="342900" indent="-342900" algn="ctr">
              <a:spcBef>
                <a:spcPct val="0"/>
              </a:spcBef>
              <a:defRPr/>
            </a:pPr>
            <a:r>
              <a:rPr lang="en-US" sz="1600" b="1" dirty="0">
                <a:solidFill>
                  <a:srgbClr val="1E4191"/>
                </a:solidFill>
                <a:latin typeface="GE Inspira Pitch" pitchFamily="34" charset="0"/>
              </a:rPr>
              <a:t>Mechanical Engineering 2013</a:t>
            </a:r>
            <a:endParaRPr lang="en-US" sz="1200" b="1" dirty="0">
              <a:solidFill>
                <a:srgbClr val="1E4191"/>
              </a:solidFill>
              <a:latin typeface="GE Inspira Pitch" pitchFamily="34" charset="0"/>
            </a:endParaRPr>
          </a:p>
          <a:p>
            <a:pPr marL="342900" indent="-342900" algn="ctr">
              <a:spcBef>
                <a:spcPct val="0"/>
              </a:spcBef>
              <a:defRPr/>
            </a:pP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597" y="3461913"/>
            <a:ext cx="210947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2838" y="3574584"/>
            <a:ext cx="1490016" cy="605319"/>
          </a:xfrm>
          <a:prstGeom prst="rect">
            <a:avLst/>
          </a:prstGeom>
        </p:spPr>
      </p:pic>
      <p:pic>
        <p:nvPicPr>
          <p:cNvPr id="1025" name="Picture 2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7684" y="5334285"/>
            <a:ext cx="1814378" cy="1066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159" y="5462794"/>
            <a:ext cx="973266" cy="838200"/>
          </a:xfrm>
          <a:prstGeom prst="rect">
            <a:avLst/>
          </a:prstGeom>
        </p:spPr>
      </p:pic>
      <p:sp>
        <p:nvSpPr>
          <p:cNvPr id="17" name="Up Arrow Callout 16"/>
          <p:cNvSpPr/>
          <p:nvPr/>
        </p:nvSpPr>
        <p:spPr>
          <a:xfrm>
            <a:off x="3282467" y="2951054"/>
            <a:ext cx="2575660" cy="3659518"/>
          </a:xfrm>
          <a:prstGeom prst="upArrowCallout">
            <a:avLst>
              <a:gd name="adj1" fmla="val 8274"/>
              <a:gd name="adj2" fmla="val 9469"/>
              <a:gd name="adj3" fmla="val 7678"/>
              <a:gd name="adj4" fmla="val 88273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440" y="4282213"/>
            <a:ext cx="2131184" cy="370641"/>
          </a:xfrm>
          <a:prstGeom prst="rect">
            <a:avLst/>
          </a:prstGeom>
        </p:spPr>
      </p:pic>
      <p:sp>
        <p:nvSpPr>
          <p:cNvPr id="24" name="Up Arrow Callout 23"/>
          <p:cNvSpPr/>
          <p:nvPr/>
        </p:nvSpPr>
        <p:spPr>
          <a:xfrm>
            <a:off x="6110333" y="2927898"/>
            <a:ext cx="2514600" cy="3455015"/>
          </a:xfrm>
          <a:prstGeom prst="upArrowCallout">
            <a:avLst>
              <a:gd name="adj1" fmla="val 8274"/>
              <a:gd name="adj2" fmla="val 9469"/>
              <a:gd name="adj3" fmla="val 7678"/>
              <a:gd name="adj4" fmla="val 87124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:\Users\sherry liang\Downloads\official bb2c_logo_transparent.png"/>
          <p:cNvPicPr/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0597" y="4355538"/>
            <a:ext cx="914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4" descr="http://us.123rf.com/400wm/400/400/darrenwhi/darrenwhi0902/darrenwhi090200007/4381812-3d-illustration-of-a-man-with-toolbox-and-tools.jpg"/>
          <p:cNvPicPr>
            <a:picLocks noChangeAspect="1" noChangeArrowheads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61" y="827505"/>
            <a:ext cx="1347884" cy="1684856"/>
          </a:xfrm>
          <a:prstGeom prst="rect">
            <a:avLst/>
          </a:prstGeom>
          <a:noFill/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6318F206-83BF-204C-B780-7C00E0436B9D}"/>
              </a:ext>
            </a:extLst>
          </p:cNvPr>
          <p:cNvSpPr/>
          <p:nvPr/>
        </p:nvSpPr>
        <p:spPr>
          <a:xfrm>
            <a:off x="8549910" y="1533679"/>
            <a:ext cx="539154" cy="243840"/>
          </a:xfrm>
          <a:prstGeom prst="rightArrow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5D00AFEC-0983-CF4B-A1DD-7A63B786F231}"/>
              </a:ext>
            </a:extLst>
          </p:cNvPr>
          <p:cNvSpPr txBox="1">
            <a:spLocks noChangeArrowheads="1"/>
          </p:cNvSpPr>
          <p:nvPr/>
        </p:nvSpPr>
        <p:spPr>
          <a:xfrm>
            <a:off x="8888521" y="1982068"/>
            <a:ext cx="2928825" cy="167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0"/>
              </a:spcBef>
              <a:defRPr/>
            </a:pPr>
            <a:endParaRPr lang="en-US" sz="2000" u="sng" dirty="0">
              <a:solidFill>
                <a:srgbClr val="1E4191"/>
              </a:solidFill>
              <a:latin typeface="GE Inspira Pitch" pitchFamily="34" charset="0"/>
            </a:endParaRPr>
          </a:p>
          <a:p>
            <a:pPr marL="342900" indent="-342900" algn="ctr">
              <a:spcBef>
                <a:spcPct val="0"/>
              </a:spcBef>
              <a:defRPr/>
            </a:pPr>
            <a:r>
              <a:rPr lang="en-US" sz="1600" b="1" dirty="0">
                <a:solidFill>
                  <a:srgbClr val="1E4191"/>
                </a:solidFill>
                <a:latin typeface="GE Inspira Pitch" pitchFamily="34" charset="0"/>
              </a:rPr>
              <a:t>Master of Engineering,</a:t>
            </a:r>
          </a:p>
          <a:p>
            <a:pPr marL="342900" indent="-342900" algn="ctr">
              <a:spcBef>
                <a:spcPct val="0"/>
              </a:spcBef>
              <a:defRPr/>
            </a:pPr>
            <a:r>
              <a:rPr lang="en-US" sz="1600" b="1" dirty="0">
                <a:solidFill>
                  <a:srgbClr val="1E4191"/>
                </a:solidFill>
                <a:latin typeface="GE Inspira Pitch" pitchFamily="34" charset="0"/>
              </a:rPr>
              <a:t>Aerospace Engineering 2017</a:t>
            </a:r>
            <a:endParaRPr lang="en-US" sz="1200" b="1" dirty="0">
              <a:solidFill>
                <a:srgbClr val="1E4191"/>
              </a:solidFill>
              <a:latin typeface="GE Inspira Pitch" pitchFamily="34" charset="0"/>
            </a:endParaRPr>
          </a:p>
          <a:p>
            <a:pPr marL="342900" indent="-342900" algn="ctr">
              <a:spcBef>
                <a:spcPct val="0"/>
              </a:spcBef>
              <a:defRPr/>
            </a:pPr>
            <a:endParaRPr lang="en-US" sz="1400" dirty="0"/>
          </a:p>
        </p:txBody>
      </p:sp>
      <p:sp>
        <p:nvSpPr>
          <p:cNvPr id="30" name="Text Box 29">
            <a:extLst>
              <a:ext uri="{FF2B5EF4-FFF2-40B4-BE49-F238E27FC236}">
                <a16:creationId xmlns:a16="http://schemas.microsoft.com/office/drawing/2014/main" id="{55A0548C-32FD-D64D-A173-CC18C50FC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285" y="650304"/>
            <a:ext cx="1371399" cy="340519"/>
          </a:xfrm>
          <a:prstGeom prst="roundRect">
            <a:avLst/>
          </a:prstGeom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>
            <a:lvl1pPr>
              <a:defRPr sz="3200">
                <a:solidFill>
                  <a:schemeClr val="tx1"/>
                </a:solidFill>
                <a:latin typeface="GE Inspira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rPr>
              <a:t>Education</a:t>
            </a:r>
          </a:p>
        </p:txBody>
      </p:sp>
      <p:sp>
        <p:nvSpPr>
          <p:cNvPr id="31" name="AutoShape 28">
            <a:extLst>
              <a:ext uri="{FF2B5EF4-FFF2-40B4-BE49-F238E27FC236}">
                <a16:creationId xmlns:a16="http://schemas.microsoft.com/office/drawing/2014/main" id="{0128DD1A-D610-FE48-A027-852E3CCE4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30" y="3339866"/>
            <a:ext cx="2897861" cy="3270706"/>
          </a:xfrm>
          <a:prstGeom prst="roundRect">
            <a:avLst>
              <a:gd name="adj" fmla="val 7750"/>
            </a:avLst>
          </a:prstGeom>
          <a:solidFill>
            <a:schemeClr val="bg1">
              <a:alpha val="76077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/>
              <a:t>My interests, research, and experience lies in product design and development, including computational aided engineering analysis and testing.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/>
              <a:t>My career aspiration is to become proficient with the design process from the initial stages of concept design to analysis and testing, becoming a technical expert, and contributing innovative solutions to create and improve on products.</a:t>
            </a:r>
            <a:r>
              <a:rPr kumimoji="0" lang="en-US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rPr>
              <a:t> </a:t>
            </a:r>
            <a:endParaRPr lang="en-US" altLang="en-US" sz="1400" dirty="0">
              <a:solidFill>
                <a:schemeClr val="bg2">
                  <a:lumMod val="75000"/>
                </a:schemeClr>
              </a:solidFill>
              <a:latin typeface="GE Inspira Sans" panose="020B0503060000000003" pitchFamily="34" charset="0"/>
            </a:endParaRPr>
          </a:p>
        </p:txBody>
      </p:sp>
      <p:sp>
        <p:nvSpPr>
          <p:cNvPr id="32" name="Text Box 29">
            <a:extLst>
              <a:ext uri="{FF2B5EF4-FFF2-40B4-BE49-F238E27FC236}">
                <a16:creationId xmlns:a16="http://schemas.microsoft.com/office/drawing/2014/main" id="{7A62482B-E681-CF48-8661-76CE786AE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09" y="3149349"/>
            <a:ext cx="1415887" cy="340519"/>
          </a:xfrm>
          <a:prstGeom prst="roundRect">
            <a:avLst/>
          </a:prstGeom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>
            <a:lvl1pPr>
              <a:defRPr sz="3200">
                <a:solidFill>
                  <a:schemeClr val="tx1"/>
                </a:solidFill>
                <a:latin typeface="GE Inspira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rPr>
              <a:t>About Me</a:t>
            </a:r>
          </a:p>
        </p:txBody>
      </p:sp>
      <p:sp>
        <p:nvSpPr>
          <p:cNvPr id="33" name="Up Arrow Callout 32">
            <a:extLst>
              <a:ext uri="{FF2B5EF4-FFF2-40B4-BE49-F238E27FC236}">
                <a16:creationId xmlns:a16="http://schemas.microsoft.com/office/drawing/2014/main" id="{804C2D87-E4EE-064D-A7B0-8EABBE436696}"/>
              </a:ext>
            </a:extLst>
          </p:cNvPr>
          <p:cNvSpPr/>
          <p:nvPr/>
        </p:nvSpPr>
        <p:spPr>
          <a:xfrm>
            <a:off x="8877383" y="2951054"/>
            <a:ext cx="2928581" cy="3200400"/>
          </a:xfrm>
          <a:prstGeom prst="upArrowCallout">
            <a:avLst>
              <a:gd name="adj1" fmla="val 8274"/>
              <a:gd name="adj2" fmla="val 9469"/>
              <a:gd name="adj3" fmla="val 7678"/>
              <a:gd name="adj4" fmla="val 86141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DA939-A9CF-FF4E-90BA-B75C8D3130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3583" y="3534104"/>
            <a:ext cx="2705099" cy="749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BDD20B-B640-BF47-BB2A-114CF28A6C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60171" y="1145108"/>
            <a:ext cx="2133600" cy="952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EDCCA6-8077-D94E-AD76-06D12698E2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3583" y="4609873"/>
            <a:ext cx="1612900" cy="1244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5358B92-872F-404B-BBAF-191D6F9AA4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9085" y="4904343"/>
            <a:ext cx="2106548" cy="4507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DB82E2-FAE5-9342-A7A4-8978966541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66483" y="4260598"/>
            <a:ext cx="1092199" cy="10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08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43 0.12187 L 0.51833 0.60009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95" y="2391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5" grpId="0"/>
      <p:bldP spid="17" grpId="0" animBg="1"/>
      <p:bldP spid="24" grpId="0" animBg="1"/>
      <p:bldP spid="23" grpId="0" animBg="1"/>
      <p:bldP spid="27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777A4-E263-824A-B221-9045861E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92F-2A22-6B48-B247-7FA3811EB15A}" type="datetime1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029B9-39FA-784D-91EB-9276813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9D75-F5B0-014F-B6DE-A0D442A9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3565-BB8C-427B-B501-FF56DE711FA2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80660-3683-CD48-9663-18ECF84DF500}"/>
              </a:ext>
            </a:extLst>
          </p:cNvPr>
          <p:cNvSpPr txBox="1"/>
          <p:nvPr/>
        </p:nvSpPr>
        <p:spPr>
          <a:xfrm>
            <a:off x="385010" y="0"/>
            <a:ext cx="1180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GE Aviation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	    BB2C	     Rockwell Collins	    College Projects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CE2F9E2-2FC2-7D4C-9DE5-C9C9003A983A}"/>
              </a:ext>
            </a:extLst>
          </p:cNvPr>
          <p:cNvSpPr/>
          <p:nvPr/>
        </p:nvSpPr>
        <p:spPr>
          <a:xfrm>
            <a:off x="4852737" y="181688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93BFD10-768D-AF4F-90E0-C3588152C2CC}"/>
              </a:ext>
            </a:extLst>
          </p:cNvPr>
          <p:cNvSpPr/>
          <p:nvPr/>
        </p:nvSpPr>
        <p:spPr>
          <a:xfrm>
            <a:off x="2907632" y="181688"/>
            <a:ext cx="228600" cy="30480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4A81CA3-3FA1-BF44-ACF3-E0F1F671C413}"/>
              </a:ext>
            </a:extLst>
          </p:cNvPr>
          <p:cNvSpPr/>
          <p:nvPr/>
        </p:nvSpPr>
        <p:spPr>
          <a:xfrm>
            <a:off x="8522368" y="162017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13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sky, plane, outdoor, runway&#10;&#10;Description automatically generated">
            <a:extLst>
              <a:ext uri="{FF2B5EF4-FFF2-40B4-BE49-F238E27FC236}">
                <a16:creationId xmlns:a16="http://schemas.microsoft.com/office/drawing/2014/main" id="{2A7DFB41-7BE1-4744-96D4-9561545D1FC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884" y="0"/>
            <a:ext cx="12190800" cy="6858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F29E3E4-4745-0843-90EF-05DDB9B2D2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</a:rPr>
              <a:t>Placeholder confidentiality disclosure. 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FBFFDAE3-32D2-4215-8BFE-001B0B903C48}"/>
              </a:ext>
            </a:extLst>
          </p:cNvPr>
          <p:cNvSpPr>
            <a:spLocks noEditPoints="1"/>
          </p:cNvSpPr>
          <p:nvPr/>
        </p:nvSpPr>
        <p:spPr bwMode="auto">
          <a:xfrm>
            <a:off x="11157024" y="5913723"/>
            <a:ext cx="777875" cy="777875"/>
          </a:xfrm>
          <a:custGeom>
            <a:avLst/>
            <a:gdLst>
              <a:gd name="T0" fmla="*/ 2386 w 5760"/>
              <a:gd name="T1" fmla="*/ 3095 h 5760"/>
              <a:gd name="T2" fmla="*/ 1754 w 5760"/>
              <a:gd name="T3" fmla="*/ 4131 h 5760"/>
              <a:gd name="T4" fmla="*/ 2386 w 5760"/>
              <a:gd name="T5" fmla="*/ 3095 h 5760"/>
              <a:gd name="T6" fmla="*/ 2480 w 5760"/>
              <a:gd name="T7" fmla="*/ 1601 h 5760"/>
              <a:gd name="T8" fmla="*/ 2019 w 5760"/>
              <a:gd name="T9" fmla="*/ 2248 h 5760"/>
              <a:gd name="T10" fmla="*/ 2480 w 5760"/>
              <a:gd name="T11" fmla="*/ 1601 h 5760"/>
              <a:gd name="T12" fmla="*/ 3894 w 5760"/>
              <a:gd name="T13" fmla="*/ 1634 h 5760"/>
              <a:gd name="T14" fmla="*/ 3527 w 5760"/>
              <a:gd name="T15" fmla="*/ 2129 h 5760"/>
              <a:gd name="T16" fmla="*/ 3894 w 5760"/>
              <a:gd name="T17" fmla="*/ 1634 h 5760"/>
              <a:gd name="T18" fmla="*/ 4482 w 5760"/>
              <a:gd name="T19" fmla="*/ 3645 h 5760"/>
              <a:gd name="T20" fmla="*/ 2889 w 5760"/>
              <a:gd name="T21" fmla="*/ 3501 h 5760"/>
              <a:gd name="T22" fmla="*/ 3375 w 5760"/>
              <a:gd name="T23" fmla="*/ 2488 h 5760"/>
              <a:gd name="T24" fmla="*/ 2536 w 5760"/>
              <a:gd name="T25" fmla="*/ 3678 h 5760"/>
              <a:gd name="T26" fmla="*/ 1293 w 5760"/>
              <a:gd name="T27" fmla="*/ 3916 h 5760"/>
              <a:gd name="T28" fmla="*/ 2417 w 5760"/>
              <a:gd name="T29" fmla="*/ 2830 h 5760"/>
              <a:gd name="T30" fmla="*/ 2121 w 5760"/>
              <a:gd name="T31" fmla="*/ 2791 h 5760"/>
              <a:gd name="T32" fmla="*/ 1387 w 5760"/>
              <a:gd name="T33" fmla="*/ 2065 h 5760"/>
              <a:gd name="T34" fmla="*/ 1643 w 5760"/>
              <a:gd name="T35" fmla="*/ 1794 h 5760"/>
              <a:gd name="T36" fmla="*/ 1779 w 5760"/>
              <a:gd name="T37" fmla="*/ 2272 h 5760"/>
              <a:gd name="T38" fmla="*/ 2712 w 5760"/>
              <a:gd name="T39" fmla="*/ 1579 h 5760"/>
              <a:gd name="T40" fmla="*/ 2170 w 5760"/>
              <a:gd name="T41" fmla="*/ 2592 h 5760"/>
              <a:gd name="T42" fmla="*/ 2817 w 5760"/>
              <a:gd name="T43" fmla="*/ 1985 h 5760"/>
              <a:gd name="T44" fmla="*/ 2688 w 5760"/>
              <a:gd name="T45" fmla="*/ 2463 h 5760"/>
              <a:gd name="T46" fmla="*/ 3295 w 5760"/>
              <a:gd name="T47" fmla="*/ 2297 h 5760"/>
              <a:gd name="T48" fmla="*/ 3853 w 5760"/>
              <a:gd name="T49" fmla="*/ 1322 h 5760"/>
              <a:gd name="T50" fmla="*/ 3574 w 5760"/>
              <a:gd name="T51" fmla="*/ 2352 h 5760"/>
              <a:gd name="T52" fmla="*/ 3900 w 5760"/>
              <a:gd name="T53" fmla="*/ 2471 h 5760"/>
              <a:gd name="T54" fmla="*/ 3861 w 5760"/>
              <a:gd name="T55" fmla="*/ 2728 h 5760"/>
              <a:gd name="T56" fmla="*/ 3182 w 5760"/>
              <a:gd name="T57" fmla="*/ 3468 h 5760"/>
              <a:gd name="T58" fmla="*/ 4203 w 5760"/>
              <a:gd name="T59" fmla="*/ 3645 h 5760"/>
              <a:gd name="T60" fmla="*/ 3750 w 5760"/>
              <a:gd name="T61" fmla="*/ 3429 h 5760"/>
              <a:gd name="T62" fmla="*/ 3750 w 5760"/>
              <a:gd name="T63" fmla="*/ 3813 h 5760"/>
              <a:gd name="T64" fmla="*/ 3949 w 5760"/>
              <a:gd name="T65" fmla="*/ 3015 h 5760"/>
              <a:gd name="T66" fmla="*/ 4482 w 5760"/>
              <a:gd name="T67" fmla="*/ 3645 h 5760"/>
              <a:gd name="T68" fmla="*/ 5449 w 5760"/>
              <a:gd name="T69" fmla="*/ 2880 h 5760"/>
              <a:gd name="T70" fmla="*/ 3406 w 5760"/>
              <a:gd name="T71" fmla="*/ 621 h 5760"/>
              <a:gd name="T72" fmla="*/ 2513 w 5760"/>
              <a:gd name="T73" fmla="*/ 693 h 5760"/>
              <a:gd name="T74" fmla="*/ 3685 w 5760"/>
              <a:gd name="T75" fmla="*/ 469 h 5760"/>
              <a:gd name="T76" fmla="*/ 2880 w 5760"/>
              <a:gd name="T77" fmla="*/ 309 h 5760"/>
              <a:gd name="T78" fmla="*/ 622 w 5760"/>
              <a:gd name="T79" fmla="*/ 2352 h 5760"/>
              <a:gd name="T80" fmla="*/ 694 w 5760"/>
              <a:gd name="T81" fmla="*/ 3247 h 5760"/>
              <a:gd name="T82" fmla="*/ 462 w 5760"/>
              <a:gd name="T83" fmla="*/ 2073 h 5760"/>
              <a:gd name="T84" fmla="*/ 310 w 5760"/>
              <a:gd name="T85" fmla="*/ 2880 h 5760"/>
              <a:gd name="T86" fmla="*/ 2353 w 5760"/>
              <a:gd name="T87" fmla="*/ 5144 h 5760"/>
              <a:gd name="T88" fmla="*/ 3248 w 5760"/>
              <a:gd name="T89" fmla="*/ 5072 h 5760"/>
              <a:gd name="T90" fmla="*/ 2074 w 5760"/>
              <a:gd name="T91" fmla="*/ 5296 h 5760"/>
              <a:gd name="T92" fmla="*/ 2880 w 5760"/>
              <a:gd name="T93" fmla="*/ 5448 h 5760"/>
              <a:gd name="T94" fmla="*/ 5137 w 5760"/>
              <a:gd name="T95" fmla="*/ 3413 h 5760"/>
              <a:gd name="T96" fmla="*/ 5065 w 5760"/>
              <a:gd name="T97" fmla="*/ 2512 h 5760"/>
              <a:gd name="T98" fmla="*/ 5297 w 5760"/>
              <a:gd name="T99" fmla="*/ 3692 h 5760"/>
              <a:gd name="T100" fmla="*/ 5449 w 5760"/>
              <a:gd name="T101" fmla="*/ 2880 h 5760"/>
              <a:gd name="T102" fmla="*/ 5623 w 5760"/>
              <a:gd name="T103" fmla="*/ 2880 h 5760"/>
              <a:gd name="T104" fmla="*/ 2880 w 5760"/>
              <a:gd name="T105" fmla="*/ 5622 h 5760"/>
              <a:gd name="T106" fmla="*/ 2880 w 5760"/>
              <a:gd name="T107" fmla="*/ 135 h 5760"/>
              <a:gd name="T108" fmla="*/ 5623 w 5760"/>
              <a:gd name="T109" fmla="*/ 2880 h 5760"/>
              <a:gd name="T110" fmla="*/ 5760 w 5760"/>
              <a:gd name="T111" fmla="*/ 2880 h 5760"/>
              <a:gd name="T112" fmla="*/ 0 w 5760"/>
              <a:gd name="T113" fmla="*/ 2880 h 5760"/>
              <a:gd name="T114" fmla="*/ 5760 w 5760"/>
              <a:gd name="T115" fmla="*/ 288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60" h="5760">
                <a:moveTo>
                  <a:pt x="2386" y="3095"/>
                </a:moveTo>
                <a:lnTo>
                  <a:pt x="2386" y="3095"/>
                </a:lnTo>
                <a:cubicBezTo>
                  <a:pt x="2027" y="3269"/>
                  <a:pt x="1572" y="3581"/>
                  <a:pt x="1572" y="3924"/>
                </a:cubicBezTo>
                <a:cubicBezTo>
                  <a:pt x="1572" y="4051"/>
                  <a:pt x="1635" y="4131"/>
                  <a:pt x="1754" y="4131"/>
                </a:cubicBezTo>
                <a:cubicBezTo>
                  <a:pt x="2105" y="4131"/>
                  <a:pt x="2320" y="3573"/>
                  <a:pt x="2386" y="3095"/>
                </a:cubicBezTo>
                <a:lnTo>
                  <a:pt x="2386" y="3095"/>
                </a:lnTo>
                <a:close/>
                <a:moveTo>
                  <a:pt x="2480" y="1601"/>
                </a:moveTo>
                <a:lnTo>
                  <a:pt x="2480" y="1601"/>
                </a:lnTo>
                <a:cubicBezTo>
                  <a:pt x="2480" y="1563"/>
                  <a:pt x="2458" y="1546"/>
                  <a:pt x="2425" y="1546"/>
                </a:cubicBezTo>
                <a:cubicBezTo>
                  <a:pt x="2257" y="1546"/>
                  <a:pt x="2019" y="1985"/>
                  <a:pt x="2019" y="2248"/>
                </a:cubicBezTo>
                <a:cubicBezTo>
                  <a:pt x="2281" y="2104"/>
                  <a:pt x="2480" y="1778"/>
                  <a:pt x="2480" y="1601"/>
                </a:cubicBezTo>
                <a:lnTo>
                  <a:pt x="2480" y="1601"/>
                </a:lnTo>
                <a:close/>
                <a:moveTo>
                  <a:pt x="3894" y="1634"/>
                </a:moveTo>
                <a:lnTo>
                  <a:pt x="3894" y="1634"/>
                </a:lnTo>
                <a:cubicBezTo>
                  <a:pt x="3894" y="1595"/>
                  <a:pt x="3885" y="1546"/>
                  <a:pt x="3836" y="1546"/>
                </a:cubicBezTo>
                <a:cubicBezTo>
                  <a:pt x="3717" y="1546"/>
                  <a:pt x="3527" y="1803"/>
                  <a:pt x="3527" y="2129"/>
                </a:cubicBezTo>
                <a:cubicBezTo>
                  <a:pt x="3765" y="1921"/>
                  <a:pt x="3894" y="1745"/>
                  <a:pt x="3894" y="1634"/>
                </a:cubicBezTo>
                <a:lnTo>
                  <a:pt x="3894" y="1634"/>
                </a:lnTo>
                <a:close/>
                <a:moveTo>
                  <a:pt x="4482" y="3645"/>
                </a:moveTo>
                <a:lnTo>
                  <a:pt x="4482" y="3645"/>
                </a:lnTo>
                <a:cubicBezTo>
                  <a:pt x="4482" y="4004"/>
                  <a:pt x="4173" y="4379"/>
                  <a:pt x="3717" y="4379"/>
                </a:cubicBezTo>
                <a:cubicBezTo>
                  <a:pt x="3168" y="4379"/>
                  <a:pt x="2889" y="3916"/>
                  <a:pt x="2889" y="3501"/>
                </a:cubicBezTo>
                <a:cubicBezTo>
                  <a:pt x="2889" y="2919"/>
                  <a:pt x="3287" y="2672"/>
                  <a:pt x="3455" y="2584"/>
                </a:cubicBezTo>
                <a:cubicBezTo>
                  <a:pt x="3422" y="2559"/>
                  <a:pt x="3397" y="2529"/>
                  <a:pt x="3375" y="2488"/>
                </a:cubicBezTo>
                <a:cubicBezTo>
                  <a:pt x="3182" y="2623"/>
                  <a:pt x="3008" y="2744"/>
                  <a:pt x="2640" y="2951"/>
                </a:cubicBezTo>
                <a:cubicBezTo>
                  <a:pt x="2624" y="3206"/>
                  <a:pt x="2601" y="3485"/>
                  <a:pt x="2536" y="3678"/>
                </a:cubicBezTo>
                <a:cubicBezTo>
                  <a:pt x="2400" y="4084"/>
                  <a:pt x="2121" y="4379"/>
                  <a:pt x="1754" y="4379"/>
                </a:cubicBezTo>
                <a:cubicBezTo>
                  <a:pt x="1444" y="4379"/>
                  <a:pt x="1293" y="4155"/>
                  <a:pt x="1293" y="3916"/>
                </a:cubicBezTo>
                <a:cubicBezTo>
                  <a:pt x="1293" y="3741"/>
                  <a:pt x="1395" y="3518"/>
                  <a:pt x="1580" y="3349"/>
                </a:cubicBezTo>
                <a:cubicBezTo>
                  <a:pt x="1812" y="3142"/>
                  <a:pt x="2066" y="3015"/>
                  <a:pt x="2417" y="2830"/>
                </a:cubicBezTo>
                <a:cubicBezTo>
                  <a:pt x="2425" y="2783"/>
                  <a:pt x="2433" y="2736"/>
                  <a:pt x="2442" y="2678"/>
                </a:cubicBezTo>
                <a:cubicBezTo>
                  <a:pt x="2353" y="2758"/>
                  <a:pt x="2226" y="2791"/>
                  <a:pt x="2121" y="2791"/>
                </a:cubicBezTo>
                <a:cubicBezTo>
                  <a:pt x="1955" y="2791"/>
                  <a:pt x="1818" y="2648"/>
                  <a:pt x="1787" y="2496"/>
                </a:cubicBezTo>
                <a:cubicBezTo>
                  <a:pt x="1563" y="2480"/>
                  <a:pt x="1395" y="2320"/>
                  <a:pt x="1387" y="2065"/>
                </a:cubicBezTo>
                <a:cubicBezTo>
                  <a:pt x="1387" y="1882"/>
                  <a:pt x="1459" y="1723"/>
                  <a:pt x="1580" y="1723"/>
                </a:cubicBezTo>
                <a:cubicBezTo>
                  <a:pt x="1627" y="1723"/>
                  <a:pt x="1643" y="1762"/>
                  <a:pt x="1643" y="1794"/>
                </a:cubicBezTo>
                <a:cubicBezTo>
                  <a:pt x="1643" y="1825"/>
                  <a:pt x="1602" y="1930"/>
                  <a:pt x="1602" y="2032"/>
                </a:cubicBezTo>
                <a:cubicBezTo>
                  <a:pt x="1602" y="2137"/>
                  <a:pt x="1652" y="2272"/>
                  <a:pt x="1779" y="2272"/>
                </a:cubicBezTo>
                <a:cubicBezTo>
                  <a:pt x="1779" y="1858"/>
                  <a:pt x="2082" y="1322"/>
                  <a:pt x="2442" y="1322"/>
                </a:cubicBezTo>
                <a:cubicBezTo>
                  <a:pt x="2680" y="1322"/>
                  <a:pt x="2712" y="1499"/>
                  <a:pt x="2712" y="1579"/>
                </a:cubicBezTo>
                <a:cubicBezTo>
                  <a:pt x="2712" y="1954"/>
                  <a:pt x="2337" y="2369"/>
                  <a:pt x="2033" y="2471"/>
                </a:cubicBezTo>
                <a:cubicBezTo>
                  <a:pt x="2042" y="2504"/>
                  <a:pt x="2074" y="2592"/>
                  <a:pt x="2170" y="2592"/>
                </a:cubicBezTo>
                <a:cubicBezTo>
                  <a:pt x="2290" y="2592"/>
                  <a:pt x="2433" y="2480"/>
                  <a:pt x="2505" y="2391"/>
                </a:cubicBezTo>
                <a:cubicBezTo>
                  <a:pt x="2536" y="2225"/>
                  <a:pt x="2657" y="1985"/>
                  <a:pt x="2817" y="1985"/>
                </a:cubicBezTo>
                <a:cubicBezTo>
                  <a:pt x="2880" y="1985"/>
                  <a:pt x="2911" y="2032"/>
                  <a:pt x="2911" y="2090"/>
                </a:cubicBezTo>
                <a:cubicBezTo>
                  <a:pt x="2911" y="2209"/>
                  <a:pt x="2784" y="2361"/>
                  <a:pt x="2688" y="2463"/>
                </a:cubicBezTo>
                <a:cubicBezTo>
                  <a:pt x="2673" y="2543"/>
                  <a:pt x="2665" y="2631"/>
                  <a:pt x="2665" y="2703"/>
                </a:cubicBezTo>
                <a:cubicBezTo>
                  <a:pt x="2944" y="2535"/>
                  <a:pt x="3088" y="2449"/>
                  <a:pt x="3295" y="2297"/>
                </a:cubicBezTo>
                <a:cubicBezTo>
                  <a:pt x="3279" y="2242"/>
                  <a:pt x="3279" y="2176"/>
                  <a:pt x="3279" y="2112"/>
                </a:cubicBezTo>
                <a:cubicBezTo>
                  <a:pt x="3279" y="1739"/>
                  <a:pt x="3527" y="1322"/>
                  <a:pt x="3853" y="1322"/>
                </a:cubicBezTo>
                <a:cubicBezTo>
                  <a:pt x="4037" y="1322"/>
                  <a:pt x="4131" y="1452"/>
                  <a:pt x="4131" y="1595"/>
                </a:cubicBezTo>
                <a:cubicBezTo>
                  <a:pt x="4131" y="1866"/>
                  <a:pt x="3900" y="2104"/>
                  <a:pt x="3574" y="2352"/>
                </a:cubicBezTo>
                <a:cubicBezTo>
                  <a:pt x="3599" y="2416"/>
                  <a:pt x="3637" y="2471"/>
                  <a:pt x="3701" y="2504"/>
                </a:cubicBezTo>
                <a:cubicBezTo>
                  <a:pt x="3709" y="2488"/>
                  <a:pt x="3813" y="2471"/>
                  <a:pt x="3900" y="2471"/>
                </a:cubicBezTo>
                <a:cubicBezTo>
                  <a:pt x="3996" y="2471"/>
                  <a:pt x="4131" y="2496"/>
                  <a:pt x="4131" y="2592"/>
                </a:cubicBezTo>
                <a:cubicBezTo>
                  <a:pt x="4131" y="2703"/>
                  <a:pt x="3980" y="2728"/>
                  <a:pt x="3861" y="2728"/>
                </a:cubicBezTo>
                <a:cubicBezTo>
                  <a:pt x="3797" y="2736"/>
                  <a:pt x="3693" y="2711"/>
                  <a:pt x="3693" y="2711"/>
                </a:cubicBezTo>
                <a:cubicBezTo>
                  <a:pt x="3518" y="2758"/>
                  <a:pt x="3182" y="2959"/>
                  <a:pt x="3182" y="3468"/>
                </a:cubicBezTo>
                <a:cubicBezTo>
                  <a:pt x="3182" y="3813"/>
                  <a:pt x="3397" y="4131"/>
                  <a:pt x="3734" y="4131"/>
                </a:cubicBezTo>
                <a:cubicBezTo>
                  <a:pt x="3988" y="4131"/>
                  <a:pt x="4195" y="3940"/>
                  <a:pt x="4203" y="3645"/>
                </a:cubicBezTo>
                <a:cubicBezTo>
                  <a:pt x="4204" y="3454"/>
                  <a:pt x="4123" y="3253"/>
                  <a:pt x="3933" y="3253"/>
                </a:cubicBezTo>
                <a:cubicBezTo>
                  <a:pt x="3836" y="3253"/>
                  <a:pt x="3750" y="3325"/>
                  <a:pt x="3750" y="3429"/>
                </a:cubicBezTo>
                <a:cubicBezTo>
                  <a:pt x="3742" y="3589"/>
                  <a:pt x="3861" y="3606"/>
                  <a:pt x="3861" y="3708"/>
                </a:cubicBezTo>
                <a:cubicBezTo>
                  <a:pt x="3861" y="3780"/>
                  <a:pt x="3806" y="3813"/>
                  <a:pt x="3750" y="3813"/>
                </a:cubicBezTo>
                <a:cubicBezTo>
                  <a:pt x="3590" y="3813"/>
                  <a:pt x="3469" y="3653"/>
                  <a:pt x="3469" y="3454"/>
                </a:cubicBezTo>
                <a:cubicBezTo>
                  <a:pt x="3469" y="3214"/>
                  <a:pt x="3678" y="3015"/>
                  <a:pt x="3949" y="3015"/>
                </a:cubicBezTo>
                <a:cubicBezTo>
                  <a:pt x="4300" y="3015"/>
                  <a:pt x="4482" y="3319"/>
                  <a:pt x="4482" y="3645"/>
                </a:cubicBezTo>
                <a:lnTo>
                  <a:pt x="4482" y="3645"/>
                </a:lnTo>
                <a:close/>
                <a:moveTo>
                  <a:pt x="5449" y="2880"/>
                </a:moveTo>
                <a:lnTo>
                  <a:pt x="5449" y="2880"/>
                </a:lnTo>
                <a:cubicBezTo>
                  <a:pt x="5449" y="1969"/>
                  <a:pt x="4985" y="1027"/>
                  <a:pt x="3988" y="726"/>
                </a:cubicBezTo>
                <a:cubicBezTo>
                  <a:pt x="3781" y="662"/>
                  <a:pt x="3607" y="621"/>
                  <a:pt x="3406" y="621"/>
                </a:cubicBezTo>
                <a:cubicBezTo>
                  <a:pt x="2944" y="621"/>
                  <a:pt x="2928" y="884"/>
                  <a:pt x="2712" y="884"/>
                </a:cubicBezTo>
                <a:cubicBezTo>
                  <a:pt x="2593" y="884"/>
                  <a:pt x="2513" y="798"/>
                  <a:pt x="2513" y="693"/>
                </a:cubicBezTo>
                <a:cubicBezTo>
                  <a:pt x="2513" y="510"/>
                  <a:pt x="2729" y="367"/>
                  <a:pt x="3071" y="367"/>
                </a:cubicBezTo>
                <a:cubicBezTo>
                  <a:pt x="3391" y="367"/>
                  <a:pt x="3637" y="447"/>
                  <a:pt x="3685" y="469"/>
                </a:cubicBezTo>
                <a:lnTo>
                  <a:pt x="3693" y="447"/>
                </a:lnTo>
                <a:cubicBezTo>
                  <a:pt x="3607" y="414"/>
                  <a:pt x="3303" y="309"/>
                  <a:pt x="2880" y="309"/>
                </a:cubicBezTo>
                <a:cubicBezTo>
                  <a:pt x="1961" y="309"/>
                  <a:pt x="1028" y="781"/>
                  <a:pt x="727" y="1770"/>
                </a:cubicBezTo>
                <a:cubicBezTo>
                  <a:pt x="663" y="1977"/>
                  <a:pt x="622" y="2154"/>
                  <a:pt x="622" y="2352"/>
                </a:cubicBezTo>
                <a:cubicBezTo>
                  <a:pt x="622" y="2816"/>
                  <a:pt x="885" y="2838"/>
                  <a:pt x="885" y="3054"/>
                </a:cubicBezTo>
                <a:cubicBezTo>
                  <a:pt x="885" y="3167"/>
                  <a:pt x="798" y="3247"/>
                  <a:pt x="694" y="3247"/>
                </a:cubicBezTo>
                <a:cubicBezTo>
                  <a:pt x="511" y="3247"/>
                  <a:pt x="368" y="3037"/>
                  <a:pt x="368" y="2687"/>
                </a:cubicBezTo>
                <a:cubicBezTo>
                  <a:pt x="368" y="2369"/>
                  <a:pt x="448" y="2121"/>
                  <a:pt x="462" y="2073"/>
                </a:cubicBezTo>
                <a:lnTo>
                  <a:pt x="440" y="2065"/>
                </a:lnTo>
                <a:cubicBezTo>
                  <a:pt x="415" y="2161"/>
                  <a:pt x="310" y="2457"/>
                  <a:pt x="310" y="2880"/>
                </a:cubicBezTo>
                <a:cubicBezTo>
                  <a:pt x="310" y="3805"/>
                  <a:pt x="782" y="4738"/>
                  <a:pt x="1771" y="5041"/>
                </a:cubicBezTo>
                <a:cubicBezTo>
                  <a:pt x="1978" y="5105"/>
                  <a:pt x="2154" y="5144"/>
                  <a:pt x="2353" y="5144"/>
                </a:cubicBezTo>
                <a:cubicBezTo>
                  <a:pt x="2817" y="5144"/>
                  <a:pt x="2831" y="4873"/>
                  <a:pt x="3047" y="4873"/>
                </a:cubicBezTo>
                <a:cubicBezTo>
                  <a:pt x="3160" y="4873"/>
                  <a:pt x="3248" y="4961"/>
                  <a:pt x="3248" y="5072"/>
                </a:cubicBezTo>
                <a:cubicBezTo>
                  <a:pt x="3248" y="5249"/>
                  <a:pt x="3038" y="5392"/>
                  <a:pt x="2688" y="5392"/>
                </a:cubicBezTo>
                <a:cubicBezTo>
                  <a:pt x="2370" y="5392"/>
                  <a:pt x="2113" y="5312"/>
                  <a:pt x="2074" y="5296"/>
                </a:cubicBezTo>
                <a:lnTo>
                  <a:pt x="2066" y="5320"/>
                </a:lnTo>
                <a:cubicBezTo>
                  <a:pt x="2154" y="5359"/>
                  <a:pt x="2458" y="5448"/>
                  <a:pt x="2880" y="5448"/>
                </a:cubicBezTo>
                <a:cubicBezTo>
                  <a:pt x="3797" y="5448"/>
                  <a:pt x="4739" y="4984"/>
                  <a:pt x="5034" y="3987"/>
                </a:cubicBezTo>
                <a:cubicBezTo>
                  <a:pt x="5098" y="3788"/>
                  <a:pt x="5137" y="3606"/>
                  <a:pt x="5137" y="3413"/>
                </a:cubicBezTo>
                <a:cubicBezTo>
                  <a:pt x="5137" y="2943"/>
                  <a:pt x="4874" y="2927"/>
                  <a:pt x="4874" y="2711"/>
                </a:cubicBezTo>
                <a:cubicBezTo>
                  <a:pt x="4874" y="2592"/>
                  <a:pt x="4954" y="2512"/>
                  <a:pt x="5065" y="2512"/>
                </a:cubicBezTo>
                <a:cubicBezTo>
                  <a:pt x="5250" y="2512"/>
                  <a:pt x="5393" y="2728"/>
                  <a:pt x="5393" y="3079"/>
                </a:cubicBezTo>
                <a:cubicBezTo>
                  <a:pt x="5393" y="3390"/>
                  <a:pt x="5313" y="3637"/>
                  <a:pt x="5297" y="3692"/>
                </a:cubicBezTo>
                <a:lnTo>
                  <a:pt x="5322" y="3700"/>
                </a:lnTo>
                <a:cubicBezTo>
                  <a:pt x="5352" y="3606"/>
                  <a:pt x="5449" y="3310"/>
                  <a:pt x="5449" y="2880"/>
                </a:cubicBezTo>
                <a:lnTo>
                  <a:pt x="5449" y="2880"/>
                </a:lnTo>
                <a:close/>
                <a:moveTo>
                  <a:pt x="5623" y="2880"/>
                </a:moveTo>
                <a:lnTo>
                  <a:pt x="5623" y="2880"/>
                </a:lnTo>
                <a:cubicBezTo>
                  <a:pt x="5623" y="4395"/>
                  <a:pt x="4396" y="5622"/>
                  <a:pt x="2880" y="5622"/>
                </a:cubicBezTo>
                <a:cubicBezTo>
                  <a:pt x="1364" y="5622"/>
                  <a:pt x="136" y="4395"/>
                  <a:pt x="136" y="2880"/>
                </a:cubicBezTo>
                <a:cubicBezTo>
                  <a:pt x="136" y="1363"/>
                  <a:pt x="1364" y="135"/>
                  <a:pt x="2880" y="135"/>
                </a:cubicBezTo>
                <a:cubicBezTo>
                  <a:pt x="4396" y="135"/>
                  <a:pt x="5623" y="1372"/>
                  <a:pt x="5623" y="2880"/>
                </a:cubicBezTo>
                <a:lnTo>
                  <a:pt x="5623" y="2880"/>
                </a:lnTo>
                <a:close/>
                <a:moveTo>
                  <a:pt x="5760" y="2880"/>
                </a:moveTo>
                <a:lnTo>
                  <a:pt x="5760" y="2880"/>
                </a:lnTo>
                <a:cubicBezTo>
                  <a:pt x="5760" y="1292"/>
                  <a:pt x="4468" y="0"/>
                  <a:pt x="2880" y="0"/>
                </a:cubicBezTo>
                <a:cubicBezTo>
                  <a:pt x="1293" y="0"/>
                  <a:pt x="0" y="1292"/>
                  <a:pt x="0" y="2880"/>
                </a:cubicBezTo>
                <a:cubicBezTo>
                  <a:pt x="0" y="4473"/>
                  <a:pt x="1293" y="5760"/>
                  <a:pt x="2880" y="5760"/>
                </a:cubicBezTo>
                <a:cubicBezTo>
                  <a:pt x="4468" y="5760"/>
                  <a:pt x="5760" y="4473"/>
                  <a:pt x="5760" y="288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20EE8611-B61A-4FD1-A334-44FE91F0A9A6}"/>
              </a:ext>
            </a:extLst>
          </p:cNvPr>
          <p:cNvSpPr>
            <a:spLocks/>
          </p:cNvSpPr>
          <p:nvPr/>
        </p:nvSpPr>
        <p:spPr bwMode="auto">
          <a:xfrm>
            <a:off x="0" y="205591"/>
            <a:ext cx="10558021" cy="6082224"/>
          </a:xfrm>
          <a:custGeom>
            <a:avLst/>
            <a:gdLst>
              <a:gd name="T0" fmla="*/ 0 w 5293"/>
              <a:gd name="T1" fmla="*/ 2147483647 h 3053"/>
              <a:gd name="T2" fmla="*/ 0 w 5293"/>
              <a:gd name="T3" fmla="*/ 2147483647 h 3053"/>
              <a:gd name="T4" fmla="*/ 2147483647 w 5293"/>
              <a:gd name="T5" fmla="*/ 2147483647 h 3053"/>
              <a:gd name="T6" fmla="*/ 2147483647 w 5293"/>
              <a:gd name="T7" fmla="*/ 2147483647 h 3053"/>
              <a:gd name="T8" fmla="*/ 2147483647 w 5293"/>
              <a:gd name="T9" fmla="*/ 2147483647 h 3053"/>
              <a:gd name="T10" fmla="*/ 2147483647 w 5293"/>
              <a:gd name="T11" fmla="*/ 2147483647 h 3053"/>
              <a:gd name="T12" fmla="*/ 2147483647 w 5293"/>
              <a:gd name="T13" fmla="*/ 0 h 3053"/>
              <a:gd name="T14" fmla="*/ 2147483647 w 5293"/>
              <a:gd name="T15" fmla="*/ 2147483647 h 3053"/>
              <a:gd name="T16" fmla="*/ 0 w 5293"/>
              <a:gd name="T17" fmla="*/ 2147483647 h 305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293" h="3053">
                <a:moveTo>
                  <a:pt x="0" y="2321"/>
                </a:moveTo>
                <a:lnTo>
                  <a:pt x="0" y="3053"/>
                </a:lnTo>
                <a:lnTo>
                  <a:pt x="1900" y="3053"/>
                </a:lnTo>
                <a:lnTo>
                  <a:pt x="4953" y="593"/>
                </a:lnTo>
                <a:lnTo>
                  <a:pt x="5109" y="841"/>
                </a:lnTo>
                <a:lnTo>
                  <a:pt x="5293" y="132"/>
                </a:lnTo>
                <a:lnTo>
                  <a:pt x="4573" y="0"/>
                </a:lnTo>
                <a:lnTo>
                  <a:pt x="4769" y="276"/>
                </a:lnTo>
                <a:lnTo>
                  <a:pt x="0" y="2321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53000">
                <a:srgbClr val="00B5E2">
                  <a:lumMod val="40000"/>
                  <a:lumOff val="60000"/>
                  <a:alpha val="50000"/>
                </a:srgbClr>
              </a:gs>
              <a:gs pos="100000">
                <a:srgbClr val="00B5E2">
                  <a:lumMod val="100000"/>
                  <a:alpha val="50000"/>
                </a:srgbClr>
              </a:gs>
            </a:gsLst>
            <a:lin ang="18900000" scaled="1"/>
            <a:tileRect/>
          </a:gra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63666A"/>
              </a:solidFill>
              <a:effectLst/>
              <a:uLnTx/>
              <a:uFillTx/>
              <a:latin typeface="GE Inspira San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DC61578-2130-42F1-8159-C12ADA0FC2AA}"/>
              </a:ext>
            </a:extLst>
          </p:cNvPr>
          <p:cNvSpPr txBox="1">
            <a:spLocks noChangeArrowheads="1"/>
          </p:cNvSpPr>
          <p:nvPr/>
        </p:nvSpPr>
        <p:spPr>
          <a:xfrm>
            <a:off x="171285" y="31768"/>
            <a:ext cx="8459788" cy="9985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0" baseline="0">
                <a:solidFill>
                  <a:schemeClr val="tx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Sherry Liang – Career at GE Aviation</a:t>
            </a:r>
            <a:endParaRPr lang="en-US" altLang="en-US" dirty="0">
              <a:solidFill>
                <a:schemeClr val="bg2">
                  <a:lumMod val="75000"/>
                </a:schemeClr>
              </a:solidFill>
              <a:latin typeface="GE Inspira Sans" panose="020B0503060000000003" pitchFamily="34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0B4D19A6-4E4C-486A-A338-2DF439938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0" y="5558181"/>
            <a:ext cx="2201260" cy="712788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 w="9525">
            <a:solidFill>
              <a:srgbClr val="A2B2DE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rPr>
              <a:t>Bombardier (Passport 20)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rPr>
              <a:t>Edison</a:t>
            </a: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 – 1st rotation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Inspira Sans" panose="020B0503060000000003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rPr>
              <a:t>(1.5 years)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FCFE74D9-D235-4C34-8C23-2ECFCE34B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3257" y="4843651"/>
            <a:ext cx="1884363" cy="625475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 w="9525">
            <a:solidFill>
              <a:srgbClr val="A2B2DE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Boeing 777X (GE9X)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Edison-2</a:t>
            </a:r>
            <a:r>
              <a:rPr lang="en-US" altLang="en-US" sz="1200" b="1" baseline="30000" dirty="0">
                <a:solidFill>
                  <a:srgbClr val="FFFFFF"/>
                </a:solidFill>
                <a:latin typeface="GE Inspira Sans" panose="020B0503060000000003" pitchFamily="34" charset="0"/>
              </a:rPr>
              <a:t>nd</a:t>
            </a: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 rotation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(1 year)</a:t>
            </a:r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64F8C9A-E831-4D52-9C97-81A817817D42}"/>
              </a:ext>
            </a:extLst>
          </p:cNvPr>
          <p:cNvGrpSpPr>
            <a:grpSpLocks/>
          </p:cNvGrpSpPr>
          <p:nvPr/>
        </p:nvGrpSpPr>
        <p:grpSpPr bwMode="auto">
          <a:xfrm>
            <a:off x="2413760" y="5558526"/>
            <a:ext cx="2076450" cy="127000"/>
            <a:chOff x="2283" y="3024"/>
            <a:chExt cx="1308" cy="80"/>
          </a:xfrm>
        </p:grpSpPr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CC47C071-BA23-4CAF-9DC2-366C7E170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3055"/>
              <a:ext cx="1187" cy="27"/>
            </a:xfrm>
            <a:prstGeom prst="rect">
              <a:avLst/>
            </a:prstGeom>
            <a:gradFill rotWithShape="0">
              <a:gsLst>
                <a:gs pos="0">
                  <a:srgbClr val="91A4D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9E5AE81B-CA74-41C4-830A-B0C296D847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03" y="3004"/>
              <a:ext cx="80" cy="120"/>
            </a:xfrm>
            <a:prstGeom prst="triangle">
              <a:avLst>
                <a:gd name="adj" fmla="val 50000"/>
              </a:avLst>
            </a:prstGeom>
            <a:solidFill>
              <a:srgbClr val="91A4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Text Box 30">
            <a:extLst>
              <a:ext uri="{FF2B5EF4-FFF2-40B4-BE49-F238E27FC236}">
                <a16:creationId xmlns:a16="http://schemas.microsoft.com/office/drawing/2014/main" id="{34738126-F0BD-4AAA-9DFC-A549E9DFB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00" y="455888"/>
            <a:ext cx="53918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E Inspira Sans" panose="020B0503060000000003" pitchFamily="34" charset="0"/>
              </a:rPr>
              <a:t>Advanced Lead Engineer-Mechanical 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b="1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 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GE Inspira Sans" panose="020B0503060000000003" pitchFamily="34" charset="0"/>
            </a:endParaRPr>
          </a:p>
        </p:txBody>
      </p:sp>
      <p:sp>
        <p:nvSpPr>
          <p:cNvPr id="22" name="AutoShape 9">
            <a:extLst>
              <a:ext uri="{FF2B5EF4-FFF2-40B4-BE49-F238E27FC236}">
                <a16:creationId xmlns:a16="http://schemas.microsoft.com/office/drawing/2014/main" id="{5C51C196-5415-4C14-8568-75032DE3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327" y="3172149"/>
            <a:ext cx="1929934" cy="70961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 w="9525">
            <a:solidFill>
              <a:srgbClr val="A2B2DE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Airbus A380 (GP7000)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Design/Repair Engineer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(1 year)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Inspira Sans" panose="020B0503060000000003" pitchFamily="34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8EB655-FFEE-4DB3-B773-62C90488458B}"/>
              </a:ext>
            </a:extLst>
          </p:cNvPr>
          <p:cNvSpPr txBox="1"/>
          <p:nvPr/>
        </p:nvSpPr>
        <p:spPr>
          <a:xfrm>
            <a:off x="2397101" y="5695976"/>
            <a:ext cx="2635607" cy="738664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40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defRPr>
            </a:lvl1pPr>
            <a:lvl2pPr marL="742950" indent="-285750">
              <a:defRPr sz="3200">
                <a:latin typeface="GE Inspira" panose="020F0603030400020203" pitchFamily="34" charset="0"/>
              </a:defRPr>
            </a:lvl2pPr>
            <a:lvl3pPr marL="1143000" indent="-228600">
              <a:defRPr sz="3200">
                <a:latin typeface="GE Inspira" panose="020F0603030400020203" pitchFamily="34" charset="0"/>
              </a:defRPr>
            </a:lvl3pPr>
            <a:lvl4pPr marL="1600200" indent="-228600">
              <a:defRPr sz="3200">
                <a:latin typeface="GE Inspira" panose="020F0603030400020203" pitchFamily="34" charset="0"/>
              </a:defRPr>
            </a:lvl4pPr>
            <a:lvl5pPr marL="2057400" indent="-228600">
              <a:defRPr sz="3200"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9pPr>
          </a:lstStyle>
          <a:p>
            <a:r>
              <a:rPr lang="en-US" dirty="0"/>
              <a:t>Oil system ownership, design &amp; analysis, certification process, engine assembly and test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4A29F2-0214-4391-8A64-7CBB83C326EE}"/>
              </a:ext>
            </a:extLst>
          </p:cNvPr>
          <p:cNvSpPr txBox="1"/>
          <p:nvPr/>
        </p:nvSpPr>
        <p:spPr>
          <a:xfrm>
            <a:off x="5489451" y="4144870"/>
            <a:ext cx="3105155" cy="738664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40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defRPr>
            </a:lvl1pPr>
            <a:lvl2pPr marL="742950" indent="-285750">
              <a:defRPr sz="3200">
                <a:latin typeface="GE Inspira" panose="020F0603030400020203" pitchFamily="34" charset="0"/>
              </a:defRPr>
            </a:lvl2pPr>
            <a:lvl3pPr marL="1143000" indent="-228600">
              <a:defRPr sz="3200">
                <a:latin typeface="GE Inspira" panose="020F0603030400020203" pitchFamily="34" charset="0"/>
              </a:defRPr>
            </a:lvl3pPr>
            <a:lvl4pPr marL="1600200" indent="-228600">
              <a:defRPr sz="3200">
                <a:latin typeface="GE Inspira" panose="020F0603030400020203" pitchFamily="34" charset="0"/>
              </a:defRPr>
            </a:lvl4pPr>
            <a:lvl5pPr marL="2057400" indent="-228600">
              <a:defRPr sz="3200"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9pPr>
          </a:lstStyle>
          <a:p>
            <a:r>
              <a:rPr lang="en-US" dirty="0"/>
              <a:t>High Pressure Turbine blade hardware ownership, cost-out projects, field root cause, producibility and cost out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229C62CE-3C3A-4DCA-8302-0A2D4A169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8160" y="4051387"/>
            <a:ext cx="1884363" cy="625475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 w="9525">
            <a:solidFill>
              <a:srgbClr val="A2B2DE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Boeing 777 (GE90) 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Edison-3</a:t>
            </a:r>
            <a:r>
              <a:rPr lang="en-US" altLang="en-US" sz="1200" b="1" baseline="30000" dirty="0">
                <a:solidFill>
                  <a:srgbClr val="FFFFFF"/>
                </a:solidFill>
                <a:latin typeface="GE Inspira Sans" panose="020B0503060000000003" pitchFamily="34" charset="0"/>
              </a:rPr>
              <a:t>rd</a:t>
            </a: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 rotation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(1 year)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AFF97B-4BA3-4C86-A99D-B177B0585EC0}"/>
              </a:ext>
            </a:extLst>
          </p:cNvPr>
          <p:cNvSpPr txBox="1"/>
          <p:nvPr/>
        </p:nvSpPr>
        <p:spPr>
          <a:xfrm>
            <a:off x="6774755" y="3246703"/>
            <a:ext cx="322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 Pressure Turbine Blade hardware design and repair ownership, redesign and cost out projects </a:t>
            </a:r>
          </a:p>
        </p:txBody>
      </p:sp>
      <p:grpSp>
        <p:nvGrpSpPr>
          <p:cNvPr id="27" name="Group 17">
            <a:extLst>
              <a:ext uri="{FF2B5EF4-FFF2-40B4-BE49-F238E27FC236}">
                <a16:creationId xmlns:a16="http://schemas.microsoft.com/office/drawing/2014/main" id="{04E398AC-3307-40C9-9B62-D0686E75FD7C}"/>
              </a:ext>
            </a:extLst>
          </p:cNvPr>
          <p:cNvGrpSpPr>
            <a:grpSpLocks/>
          </p:cNvGrpSpPr>
          <p:nvPr/>
        </p:nvGrpSpPr>
        <p:grpSpPr bwMode="auto">
          <a:xfrm>
            <a:off x="5511691" y="3930115"/>
            <a:ext cx="1574151" cy="200329"/>
            <a:chOff x="3359" y="2390"/>
            <a:chExt cx="1277" cy="80"/>
          </a:xfrm>
        </p:grpSpPr>
        <p:sp>
          <p:nvSpPr>
            <p:cNvPr id="28" name="Rectangle 18">
              <a:extLst>
                <a:ext uri="{FF2B5EF4-FFF2-40B4-BE49-F238E27FC236}">
                  <a16:creationId xmlns:a16="http://schemas.microsoft.com/office/drawing/2014/main" id="{40307B50-2026-4817-B7D7-B727CDB2E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2421"/>
              <a:ext cx="1187" cy="27"/>
            </a:xfrm>
            <a:prstGeom prst="rect">
              <a:avLst/>
            </a:prstGeom>
            <a:gradFill rotWithShape="0">
              <a:gsLst>
                <a:gs pos="0">
                  <a:srgbClr val="91A4D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  <p:sp>
          <p:nvSpPr>
            <p:cNvPr id="29" name="AutoShape 19">
              <a:extLst>
                <a:ext uri="{FF2B5EF4-FFF2-40B4-BE49-F238E27FC236}">
                  <a16:creationId xmlns:a16="http://schemas.microsoft.com/office/drawing/2014/main" id="{B441EC54-51BA-40CD-9101-709C089B3C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379" y="2370"/>
              <a:ext cx="80" cy="120"/>
            </a:xfrm>
            <a:prstGeom prst="triangle">
              <a:avLst>
                <a:gd name="adj" fmla="val 50000"/>
              </a:avLst>
            </a:prstGeom>
            <a:solidFill>
              <a:srgbClr val="91A4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32534026-D041-4AB2-AA79-C90C3A3EC21B}"/>
              </a:ext>
            </a:extLst>
          </p:cNvPr>
          <p:cNvGrpSpPr>
            <a:grpSpLocks/>
          </p:cNvGrpSpPr>
          <p:nvPr/>
        </p:nvGrpSpPr>
        <p:grpSpPr bwMode="auto">
          <a:xfrm>
            <a:off x="6782077" y="3087200"/>
            <a:ext cx="1124447" cy="165496"/>
            <a:chOff x="3359" y="2390"/>
            <a:chExt cx="1277" cy="80"/>
          </a:xfrm>
        </p:grpSpPr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63853024-54A4-4A2D-B602-E69200D97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2421"/>
              <a:ext cx="1187" cy="27"/>
            </a:xfrm>
            <a:prstGeom prst="rect">
              <a:avLst/>
            </a:prstGeom>
            <a:gradFill rotWithShape="0">
              <a:gsLst>
                <a:gs pos="0">
                  <a:srgbClr val="91A4D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  <p:sp>
          <p:nvSpPr>
            <p:cNvPr id="32" name="AutoShape 19">
              <a:extLst>
                <a:ext uri="{FF2B5EF4-FFF2-40B4-BE49-F238E27FC236}">
                  <a16:creationId xmlns:a16="http://schemas.microsoft.com/office/drawing/2014/main" id="{9CA5C02E-F11A-4A01-A877-D4BF99AFB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379" y="2370"/>
              <a:ext cx="80" cy="120"/>
            </a:xfrm>
            <a:prstGeom prst="triangle">
              <a:avLst>
                <a:gd name="adj" fmla="val 50000"/>
              </a:avLst>
            </a:prstGeom>
            <a:solidFill>
              <a:srgbClr val="91A4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420DF5E-EE70-428F-B4AE-7B13B69CE8E1}"/>
              </a:ext>
            </a:extLst>
          </p:cNvPr>
          <p:cNvSpPr txBox="1"/>
          <p:nvPr/>
        </p:nvSpPr>
        <p:spPr>
          <a:xfrm>
            <a:off x="3718391" y="4983525"/>
            <a:ext cx="2355264" cy="537083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defRPr>
            </a:lvl1pPr>
            <a:lvl2pPr marL="742950" indent="-285750">
              <a:defRPr sz="3200">
                <a:latin typeface="GE Inspira" panose="020F0603030400020203" pitchFamily="34" charset="0"/>
              </a:defRPr>
            </a:lvl2pPr>
            <a:lvl3pPr marL="1143000" indent="-228600">
              <a:defRPr sz="3200">
                <a:latin typeface="GE Inspira" panose="020F0603030400020203" pitchFamily="34" charset="0"/>
              </a:defRPr>
            </a:lvl3pPr>
            <a:lvl4pPr marL="1600200" indent="-228600">
              <a:defRPr sz="3200">
                <a:latin typeface="GE Inspira" panose="020F0603030400020203" pitchFamily="34" charset="0"/>
              </a:defRPr>
            </a:lvl4pPr>
            <a:lvl5pPr marL="2057400" indent="-228600">
              <a:defRPr sz="3200"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latin typeface="GE Inspira" panose="020F0603030400020203" pitchFamily="34" charset="0"/>
              </a:defRPr>
            </a:lvl9pPr>
          </a:lstStyle>
          <a:p>
            <a:pPr marL="0" indent="0">
              <a:buNone/>
            </a:pPr>
            <a:r>
              <a:rPr lang="en-US" sz="1400" dirty="0"/>
              <a:t>Fuel system design engineer </a:t>
            </a:r>
          </a:p>
          <a:p>
            <a:pPr marL="0" indent="0">
              <a:buNone/>
            </a:pPr>
            <a:r>
              <a:rPr lang="en-US" sz="1400" dirty="0"/>
              <a:t>for First Engine To Test </a:t>
            </a:r>
          </a:p>
        </p:txBody>
      </p:sp>
      <p:grpSp>
        <p:nvGrpSpPr>
          <p:cNvPr id="34" name="Group 17">
            <a:extLst>
              <a:ext uri="{FF2B5EF4-FFF2-40B4-BE49-F238E27FC236}">
                <a16:creationId xmlns:a16="http://schemas.microsoft.com/office/drawing/2014/main" id="{823B294F-EB7A-4A99-9A8B-F31D49D4C2EF}"/>
              </a:ext>
            </a:extLst>
          </p:cNvPr>
          <p:cNvGrpSpPr>
            <a:grpSpLocks/>
          </p:cNvGrpSpPr>
          <p:nvPr/>
        </p:nvGrpSpPr>
        <p:grpSpPr bwMode="auto">
          <a:xfrm>
            <a:off x="3783072" y="4742185"/>
            <a:ext cx="1574151" cy="211795"/>
            <a:chOff x="3359" y="2390"/>
            <a:chExt cx="1277" cy="80"/>
          </a:xfrm>
        </p:grpSpPr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35E4394E-C8AF-47FD-9EE9-E96D08A95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2421"/>
              <a:ext cx="1187" cy="27"/>
            </a:xfrm>
            <a:prstGeom prst="rect">
              <a:avLst/>
            </a:prstGeom>
            <a:gradFill rotWithShape="0">
              <a:gsLst>
                <a:gs pos="0">
                  <a:srgbClr val="91A4D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  <p:sp>
          <p:nvSpPr>
            <p:cNvPr id="36" name="AutoShape 19">
              <a:extLst>
                <a:ext uri="{FF2B5EF4-FFF2-40B4-BE49-F238E27FC236}">
                  <a16:creationId xmlns:a16="http://schemas.microsoft.com/office/drawing/2014/main" id="{F442DD99-4494-4E15-94CF-51238A1DAF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379" y="2370"/>
              <a:ext cx="80" cy="120"/>
            </a:xfrm>
            <a:prstGeom prst="triangle">
              <a:avLst>
                <a:gd name="adj" fmla="val 50000"/>
              </a:avLst>
            </a:prstGeom>
            <a:solidFill>
              <a:srgbClr val="91A4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FFB245-9C0E-473A-AEFE-FEA24B6B34C0}"/>
              </a:ext>
            </a:extLst>
          </p:cNvPr>
          <p:cNvSpPr txBox="1"/>
          <p:nvPr/>
        </p:nvSpPr>
        <p:spPr>
          <a:xfrm>
            <a:off x="94777" y="6421091"/>
            <a:ext cx="2225243" cy="3090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Start date: February 2014</a:t>
            </a:r>
          </a:p>
        </p:txBody>
      </p:sp>
      <p:sp>
        <p:nvSpPr>
          <p:cNvPr id="38" name="AutoShape 9">
            <a:extLst>
              <a:ext uri="{FF2B5EF4-FFF2-40B4-BE49-F238E27FC236}">
                <a16:creationId xmlns:a16="http://schemas.microsoft.com/office/drawing/2014/main" id="{7C43636C-3D31-438B-AEDC-28D4DEB4E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551" y="2342664"/>
            <a:ext cx="1563509" cy="70961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 w="9525">
            <a:solidFill>
              <a:srgbClr val="A2B2DE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Boeing 777 (GE90)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Lead Engineer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(1 year)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Inspira Sans" panose="020B0503060000000003" pitchFamily="34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FD20FD-A842-4BF4-B69F-D89B7EC8AB2F}"/>
              </a:ext>
            </a:extLst>
          </p:cNvPr>
          <p:cNvSpPr txBox="1"/>
          <p:nvPr/>
        </p:nvSpPr>
        <p:spPr>
          <a:xfrm>
            <a:off x="7999085" y="2416122"/>
            <a:ext cx="2720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 Pressure Turbine Blade hardware ownership, field root cause, producibility </a:t>
            </a:r>
          </a:p>
        </p:txBody>
      </p:sp>
      <p:grpSp>
        <p:nvGrpSpPr>
          <p:cNvPr id="40" name="Group 17">
            <a:extLst>
              <a:ext uri="{FF2B5EF4-FFF2-40B4-BE49-F238E27FC236}">
                <a16:creationId xmlns:a16="http://schemas.microsoft.com/office/drawing/2014/main" id="{2FEC3F0E-4D97-4BBA-9E38-90BB492A028B}"/>
              </a:ext>
            </a:extLst>
          </p:cNvPr>
          <p:cNvGrpSpPr>
            <a:grpSpLocks/>
          </p:cNvGrpSpPr>
          <p:nvPr/>
        </p:nvGrpSpPr>
        <p:grpSpPr bwMode="auto">
          <a:xfrm>
            <a:off x="8104990" y="2237313"/>
            <a:ext cx="1124447" cy="165496"/>
            <a:chOff x="3359" y="2390"/>
            <a:chExt cx="1277" cy="80"/>
          </a:xfrm>
        </p:grpSpPr>
        <p:sp>
          <p:nvSpPr>
            <p:cNvPr id="41" name="Rectangle 18">
              <a:extLst>
                <a:ext uri="{FF2B5EF4-FFF2-40B4-BE49-F238E27FC236}">
                  <a16:creationId xmlns:a16="http://schemas.microsoft.com/office/drawing/2014/main" id="{0A7C8026-D512-478E-8C11-062C5BC51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2421"/>
              <a:ext cx="1187" cy="27"/>
            </a:xfrm>
            <a:prstGeom prst="rect">
              <a:avLst/>
            </a:prstGeom>
            <a:gradFill rotWithShape="0">
              <a:gsLst>
                <a:gs pos="0">
                  <a:srgbClr val="91A4D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  <p:sp>
          <p:nvSpPr>
            <p:cNvPr id="42" name="AutoShape 19">
              <a:extLst>
                <a:ext uri="{FF2B5EF4-FFF2-40B4-BE49-F238E27FC236}">
                  <a16:creationId xmlns:a16="http://schemas.microsoft.com/office/drawing/2014/main" id="{821A2A81-E4D6-417E-8C17-73761D8E67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379" y="2370"/>
              <a:ext cx="80" cy="120"/>
            </a:xfrm>
            <a:prstGeom prst="triangle">
              <a:avLst>
                <a:gd name="adj" fmla="val 50000"/>
              </a:avLst>
            </a:prstGeom>
            <a:solidFill>
              <a:srgbClr val="91A4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E5F173-D656-4115-9456-0537A6C86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" y="4850100"/>
            <a:ext cx="1571788" cy="619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84E074-F1B3-440C-89C5-D61EDC102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96" b="-5684"/>
          <a:stretch/>
        </p:blipFill>
        <p:spPr>
          <a:xfrm>
            <a:off x="5129830" y="5759630"/>
            <a:ext cx="1731495" cy="865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03F0BF-63CE-4E8A-983E-91561D2AB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445" y="3967039"/>
            <a:ext cx="1647200" cy="7297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C99A6E-C180-4F0B-8E05-10D6979BC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36" y="4912590"/>
            <a:ext cx="1657615" cy="81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utoShape 9">
            <a:extLst>
              <a:ext uri="{FF2B5EF4-FFF2-40B4-BE49-F238E27FC236}">
                <a16:creationId xmlns:a16="http://schemas.microsoft.com/office/drawing/2014/main" id="{F6BF9FD0-AE18-4DE6-9228-F54A8CEAB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012" y="1528213"/>
            <a:ext cx="1658041" cy="70961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 w="9525">
            <a:solidFill>
              <a:srgbClr val="A2B2DE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Variable Cost Lab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 Bubble Assignment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(0.5 year)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Inspira Sans" panose="020B0503060000000003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7B6F92-375B-4B3C-A199-9F86EC59B64C}"/>
              </a:ext>
            </a:extLst>
          </p:cNvPr>
          <p:cNvSpPr txBox="1"/>
          <p:nvPr/>
        </p:nvSpPr>
        <p:spPr>
          <a:xfrm>
            <a:off x="9010618" y="1611533"/>
            <a:ext cx="2332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Metal Injection Mold Technical Expert/Program Lead</a:t>
            </a:r>
          </a:p>
        </p:txBody>
      </p:sp>
      <p:grpSp>
        <p:nvGrpSpPr>
          <p:cNvPr id="48" name="Group 17">
            <a:extLst>
              <a:ext uri="{FF2B5EF4-FFF2-40B4-BE49-F238E27FC236}">
                <a16:creationId xmlns:a16="http://schemas.microsoft.com/office/drawing/2014/main" id="{040BC622-F33D-460A-B2A1-097002EC15EA}"/>
              </a:ext>
            </a:extLst>
          </p:cNvPr>
          <p:cNvGrpSpPr>
            <a:grpSpLocks/>
          </p:cNvGrpSpPr>
          <p:nvPr/>
        </p:nvGrpSpPr>
        <p:grpSpPr bwMode="auto">
          <a:xfrm>
            <a:off x="9466139" y="1457390"/>
            <a:ext cx="1124447" cy="165496"/>
            <a:chOff x="3359" y="2390"/>
            <a:chExt cx="1277" cy="80"/>
          </a:xfrm>
        </p:grpSpPr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CDBE27E7-3BFF-4FBD-B74F-FB936D733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2421"/>
              <a:ext cx="1187" cy="27"/>
            </a:xfrm>
            <a:prstGeom prst="rect">
              <a:avLst/>
            </a:prstGeom>
            <a:gradFill rotWithShape="0">
              <a:gsLst>
                <a:gs pos="0">
                  <a:srgbClr val="91A4D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  <p:sp>
          <p:nvSpPr>
            <p:cNvPr id="50" name="AutoShape 19">
              <a:extLst>
                <a:ext uri="{FF2B5EF4-FFF2-40B4-BE49-F238E27FC236}">
                  <a16:creationId xmlns:a16="http://schemas.microsoft.com/office/drawing/2014/main" id="{72D3843F-E2A5-49AB-8D0F-15BA681E3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379" y="2370"/>
              <a:ext cx="80" cy="120"/>
            </a:xfrm>
            <a:prstGeom prst="triangle">
              <a:avLst>
                <a:gd name="adj" fmla="val 50000"/>
              </a:avLst>
            </a:prstGeom>
            <a:solidFill>
              <a:srgbClr val="91A4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51" name="AutoShape 9">
            <a:extLst>
              <a:ext uri="{FF2B5EF4-FFF2-40B4-BE49-F238E27FC236}">
                <a16:creationId xmlns:a16="http://schemas.microsoft.com/office/drawing/2014/main" id="{573D0E68-8F8E-45CC-8ED7-8D407ADC1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433" y="790592"/>
            <a:ext cx="1485864" cy="623621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 w="9525">
            <a:solidFill>
              <a:srgbClr val="A2B2DE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Military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Lead Engineer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(1 year)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Inspira Sans" panose="020B0503060000000003" pitchFamily="34" charset="0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A70E1D-523E-492D-B41A-1E836F6F1E62}"/>
              </a:ext>
            </a:extLst>
          </p:cNvPr>
          <p:cNvSpPr txBox="1"/>
          <p:nvPr/>
        </p:nvSpPr>
        <p:spPr>
          <a:xfrm>
            <a:off x="9505703" y="869735"/>
            <a:ext cx="20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Blade and shroud hardware owner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7CD66CF-D0E6-48C6-BE11-4FD699C0A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368" y="2370880"/>
            <a:ext cx="2206532" cy="709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4BE03A8-35E5-404D-B504-061CAFDEF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5901" y="3037059"/>
            <a:ext cx="1526346" cy="9185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89C0F2D-24D3-4EF9-9F68-2D6E1C5E0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426" y="1375484"/>
            <a:ext cx="2299600" cy="762263"/>
          </a:xfrm>
          <a:prstGeom prst="rect">
            <a:avLst/>
          </a:prstGeom>
        </p:spPr>
      </p:pic>
      <p:sp>
        <p:nvSpPr>
          <p:cNvPr id="61" name="AutoShape 9">
            <a:extLst>
              <a:ext uri="{FF2B5EF4-FFF2-40B4-BE49-F238E27FC236}">
                <a16:creationId xmlns:a16="http://schemas.microsoft.com/office/drawing/2014/main" id="{C208901F-5FE9-CF4F-8042-A47EBE9D3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701" y="82917"/>
            <a:ext cx="2024548" cy="623621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 w="9525">
            <a:solidFill>
              <a:srgbClr val="A2B2DE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Boeing 737 MAX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Advanced  Lead Engineer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GE Inspira Sans" panose="020B0503060000000003" pitchFamily="34" charset="0"/>
              </a:rPr>
              <a:t>(Sept ‘21-present)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Inspira Sans" panose="020B0503060000000003" pitchFamily="34" charset="0"/>
              <a:ea typeface="+mn-ea"/>
              <a:cs typeface="+mn-cs"/>
            </a:endParaRPr>
          </a:p>
        </p:txBody>
      </p:sp>
      <p:grpSp>
        <p:nvGrpSpPr>
          <p:cNvPr id="62" name="Group 17">
            <a:extLst>
              <a:ext uri="{FF2B5EF4-FFF2-40B4-BE49-F238E27FC236}">
                <a16:creationId xmlns:a16="http://schemas.microsoft.com/office/drawing/2014/main" id="{20400F6B-CBEF-EF41-8A8D-F2FD51845DA2}"/>
              </a:ext>
            </a:extLst>
          </p:cNvPr>
          <p:cNvGrpSpPr>
            <a:grpSpLocks/>
          </p:cNvGrpSpPr>
          <p:nvPr/>
        </p:nvGrpSpPr>
        <p:grpSpPr bwMode="auto">
          <a:xfrm>
            <a:off x="9701277" y="732683"/>
            <a:ext cx="1124447" cy="165496"/>
            <a:chOff x="3359" y="2390"/>
            <a:chExt cx="1277" cy="80"/>
          </a:xfrm>
        </p:grpSpPr>
        <p:sp>
          <p:nvSpPr>
            <p:cNvPr id="63" name="Rectangle 18">
              <a:extLst>
                <a:ext uri="{FF2B5EF4-FFF2-40B4-BE49-F238E27FC236}">
                  <a16:creationId xmlns:a16="http://schemas.microsoft.com/office/drawing/2014/main" id="{02C7C4DF-D514-2441-B82E-4090894E4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2421"/>
              <a:ext cx="1187" cy="27"/>
            </a:xfrm>
            <a:prstGeom prst="rect">
              <a:avLst/>
            </a:prstGeom>
            <a:gradFill rotWithShape="0">
              <a:gsLst>
                <a:gs pos="0">
                  <a:srgbClr val="91A4D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  <p:sp>
          <p:nvSpPr>
            <p:cNvPr id="64" name="AutoShape 19">
              <a:extLst>
                <a:ext uri="{FF2B5EF4-FFF2-40B4-BE49-F238E27FC236}">
                  <a16:creationId xmlns:a16="http://schemas.microsoft.com/office/drawing/2014/main" id="{A13AC764-072A-D642-A639-30A9A6CE26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379" y="2370"/>
              <a:ext cx="80" cy="120"/>
            </a:xfrm>
            <a:prstGeom prst="triangle">
              <a:avLst>
                <a:gd name="adj" fmla="val 50000"/>
              </a:avLst>
            </a:prstGeom>
            <a:solidFill>
              <a:srgbClr val="91A4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GE Inspira" panose="020F0603030400020203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9E50E92-933F-DB44-AB7B-A0E672C07AE1}"/>
              </a:ext>
            </a:extLst>
          </p:cNvPr>
          <p:cNvSpPr txBox="1"/>
          <p:nvPr/>
        </p:nvSpPr>
        <p:spPr>
          <a:xfrm>
            <a:off x="10348036" y="92791"/>
            <a:ext cx="97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Blade redesign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AAA1D08-82F3-464C-8034-C98B24816F5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841" b="24039"/>
          <a:stretch/>
        </p:blipFill>
        <p:spPr>
          <a:xfrm>
            <a:off x="6513974" y="63402"/>
            <a:ext cx="1739900" cy="56768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85E37BF-9C32-FE42-98B1-F2BC91B84F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86260" y="81820"/>
            <a:ext cx="868937" cy="73361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6CB4EB8-701E-F047-9AFB-426C0B024A1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5973" b="15073"/>
          <a:stretch/>
        </p:blipFill>
        <p:spPr>
          <a:xfrm>
            <a:off x="10966730" y="1094108"/>
            <a:ext cx="1201599" cy="73106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7E855CF-491C-0349-B027-DBFE53D26AD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862" b="7128"/>
          <a:stretch/>
        </p:blipFill>
        <p:spPr>
          <a:xfrm>
            <a:off x="8726365" y="4007742"/>
            <a:ext cx="1638300" cy="109652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CED24A8-E317-7E4C-9423-50A30F9CE6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6580" y="2130932"/>
            <a:ext cx="1419863" cy="795123"/>
          </a:xfrm>
          <a:prstGeom prst="rect">
            <a:avLst/>
          </a:prstGeom>
        </p:spPr>
      </p:pic>
      <p:sp>
        <p:nvSpPr>
          <p:cNvPr id="73" name="AutoShape 28">
            <a:extLst>
              <a:ext uri="{FF2B5EF4-FFF2-40B4-BE49-F238E27FC236}">
                <a16:creationId xmlns:a16="http://schemas.microsoft.com/office/drawing/2014/main" id="{46151280-505E-3F41-9422-B0381B85E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0" y="1094107"/>
            <a:ext cx="3741049" cy="2565968"/>
          </a:xfrm>
          <a:prstGeom prst="roundRect">
            <a:avLst>
              <a:gd name="adj" fmla="val 7750"/>
            </a:avLst>
          </a:prstGeom>
          <a:solidFill>
            <a:schemeClr val="bg1">
              <a:alpha val="76077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dirty="0">
              <a:solidFill>
                <a:schemeClr val="bg2">
                  <a:lumMod val="75000"/>
                </a:schemeClr>
              </a:solidFill>
              <a:latin typeface="GE Inspira Sans" panose="020B0503060000000003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dirty="0">
              <a:solidFill>
                <a:schemeClr val="bg2">
                  <a:lumMod val="75000"/>
                </a:schemeClr>
              </a:solidFill>
              <a:latin typeface="GE Inspira Sans" panose="020B0503060000000003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Expertise in low &amp; high pressure turbine blade design/hardware ownership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b="1" u="sng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Skills: 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Stress/heat transfer analysis, repair, clearance stack ups,  drawing changes and substantiation to address cost out, producibility, and durability improvements, root cause assessments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b="1" u="sng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Material Review Board (MRB) 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certified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L</a:t>
            </a:r>
            <a:r>
              <a:rPr lang="en-US" sz="1400" dirty="0"/>
              <a:t>eader of Sealing Patent Research Committee on GE Aviation Design Board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Services Engineering committee leader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74" name="Text Box 29">
            <a:extLst>
              <a:ext uri="{FF2B5EF4-FFF2-40B4-BE49-F238E27FC236}">
                <a16:creationId xmlns:a16="http://schemas.microsoft.com/office/drawing/2014/main" id="{159578EB-171F-2641-96B9-06B2B6F1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439" y="914931"/>
            <a:ext cx="1415887" cy="340519"/>
          </a:xfrm>
          <a:prstGeom prst="roundRect">
            <a:avLst/>
          </a:prstGeom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>
            <a:lvl1pPr>
              <a:defRPr sz="3200">
                <a:solidFill>
                  <a:schemeClr val="tx1"/>
                </a:solidFill>
                <a:latin typeface="GE Inspira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5872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777A4-E263-824A-B221-9045861E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92F-2A22-6B48-B247-7FA3811EB15A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029B9-39FA-784D-91EB-9276813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9D75-F5B0-014F-B6DE-A0D442A9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3565-BB8C-427B-B501-FF56DE711FA2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80660-3683-CD48-9663-18ECF84DF500}"/>
              </a:ext>
            </a:extLst>
          </p:cNvPr>
          <p:cNvSpPr txBox="1"/>
          <p:nvPr/>
        </p:nvSpPr>
        <p:spPr>
          <a:xfrm>
            <a:off x="385010" y="0"/>
            <a:ext cx="1180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GE Aviation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	    BB2C	     Rockwell Collins	    College Projects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CE2F9E2-2FC2-7D4C-9DE5-C9C9003A983A}"/>
              </a:ext>
            </a:extLst>
          </p:cNvPr>
          <p:cNvSpPr/>
          <p:nvPr/>
        </p:nvSpPr>
        <p:spPr>
          <a:xfrm>
            <a:off x="4852737" y="181688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93BFD10-768D-AF4F-90E0-C3588152C2CC}"/>
              </a:ext>
            </a:extLst>
          </p:cNvPr>
          <p:cNvSpPr/>
          <p:nvPr/>
        </p:nvSpPr>
        <p:spPr>
          <a:xfrm>
            <a:off x="2907632" y="181688"/>
            <a:ext cx="228600" cy="30480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4A81CA3-3FA1-BF44-ACF3-E0F1F671C413}"/>
              </a:ext>
            </a:extLst>
          </p:cNvPr>
          <p:cNvSpPr/>
          <p:nvPr/>
        </p:nvSpPr>
        <p:spPr>
          <a:xfrm>
            <a:off x="8522368" y="162017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9F8AF-625E-CF4A-8D96-01C5ABAC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43" y="4385096"/>
            <a:ext cx="2949494" cy="1693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3DA662-9EDF-B849-AB43-DA29EC87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" y="959316"/>
            <a:ext cx="5154239" cy="2994493"/>
          </a:xfrm>
          <a:prstGeom prst="rect">
            <a:avLst/>
          </a:prstGeom>
        </p:spPr>
      </p:pic>
      <p:sp>
        <p:nvSpPr>
          <p:cNvPr id="13" name="AutoShape 28">
            <a:extLst>
              <a:ext uri="{FF2B5EF4-FFF2-40B4-BE49-F238E27FC236}">
                <a16:creationId xmlns:a16="http://schemas.microsoft.com/office/drawing/2014/main" id="{82673E4E-9D7E-AA47-B26E-C022D4CFE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2355" y="1129577"/>
            <a:ext cx="3741049" cy="3082805"/>
          </a:xfrm>
          <a:prstGeom prst="roundRect">
            <a:avLst>
              <a:gd name="adj" fmla="val 7750"/>
            </a:avLst>
          </a:prstGeom>
          <a:solidFill>
            <a:schemeClr val="bg1">
              <a:alpha val="76077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anose="020F0603030400020203" pitchFamily="34" charset="0"/>
              </a:defRPr>
            </a:lvl9pPr>
          </a:lstStyle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dirty="0">
              <a:solidFill>
                <a:schemeClr val="bg2">
                  <a:lumMod val="75000"/>
                </a:schemeClr>
              </a:solidFill>
              <a:latin typeface="GE Inspira Sans" panose="020B0503060000000003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dirty="0">
              <a:solidFill>
                <a:schemeClr val="bg2">
                  <a:lumMod val="75000"/>
                </a:schemeClr>
              </a:solidFill>
              <a:latin typeface="GE Inspira Sans" panose="020B0503060000000003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Expertise in low &amp; high pressure turbine blade design/hardware ownership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b="1" u="sng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Skills: 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Stress/heat transfer analysis, repair, GD&amp;T, clearance stack ups,  drawing changes and substantiation to address cost out, producibility, and durability improvements, root cause assessments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b="1" u="sng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Material Review Board (MRB) 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certified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  <a:latin typeface="GE Inspira Sans" panose="020B0503060000000003" pitchFamily="34" charset="0"/>
              </a:rPr>
              <a:t>L</a:t>
            </a:r>
            <a:r>
              <a:rPr lang="en-US" sz="1400" dirty="0"/>
              <a:t>eader of Sealing Patent Research Committee on GE Aviation Design Board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Services Engineering committee leader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A51438-57AC-8E46-8623-C5FA727CF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033" y="865073"/>
            <a:ext cx="2045938" cy="36291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BBCA2-55C8-F84D-9B68-40307523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760" y="4323750"/>
            <a:ext cx="3494644" cy="1970135"/>
          </a:xfrm>
          <a:prstGeom prst="rect">
            <a:avLst/>
          </a:prstGeom>
        </p:spPr>
      </p:pic>
      <p:sp>
        <p:nvSpPr>
          <p:cNvPr id="16" name="Text Box 29">
            <a:extLst>
              <a:ext uri="{FF2B5EF4-FFF2-40B4-BE49-F238E27FC236}">
                <a16:creationId xmlns:a16="http://schemas.microsoft.com/office/drawing/2014/main" id="{006C25BE-5EE0-5B45-8C9C-38067605B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4935" y="959317"/>
            <a:ext cx="1415887" cy="340519"/>
          </a:xfrm>
          <a:prstGeom prst="roundRect">
            <a:avLst/>
          </a:prstGeom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>
            <a:lvl1pPr>
              <a:defRPr sz="3200">
                <a:solidFill>
                  <a:schemeClr val="tx1"/>
                </a:solidFill>
                <a:latin typeface="GE Inspira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GE Inspira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GE Inspir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E Inspir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E Inspira Sans" panose="020B0503060000000003" pitchFamily="34" charset="0"/>
                <a:ea typeface="+mn-ea"/>
                <a:cs typeface="+mn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0051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777A4-E263-824A-B221-9045861E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92F-2A22-6B48-B247-7FA3811EB15A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029B9-39FA-784D-91EB-9276813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9D75-F5B0-014F-B6DE-A0D442A9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3565-BB8C-427B-B501-FF56DE711FA2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80660-3683-CD48-9663-18ECF84DF500}"/>
              </a:ext>
            </a:extLst>
          </p:cNvPr>
          <p:cNvSpPr txBox="1"/>
          <p:nvPr/>
        </p:nvSpPr>
        <p:spPr>
          <a:xfrm>
            <a:off x="385010" y="0"/>
            <a:ext cx="1180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GE Aviation	    </a:t>
            </a:r>
            <a:r>
              <a:rPr lang="en-US" sz="3200" dirty="0">
                <a:solidFill>
                  <a:schemeClr val="tx2"/>
                </a:solidFill>
              </a:rPr>
              <a:t>BB2C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	     Rockwell Collins	    College Projects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CE2F9E2-2FC2-7D4C-9DE5-C9C9003A983A}"/>
              </a:ext>
            </a:extLst>
          </p:cNvPr>
          <p:cNvSpPr/>
          <p:nvPr/>
        </p:nvSpPr>
        <p:spPr>
          <a:xfrm>
            <a:off x="2915653" y="139987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93BFD10-768D-AF4F-90E0-C3588152C2CC}"/>
              </a:ext>
            </a:extLst>
          </p:cNvPr>
          <p:cNvSpPr/>
          <p:nvPr/>
        </p:nvSpPr>
        <p:spPr>
          <a:xfrm>
            <a:off x="4928937" y="161219"/>
            <a:ext cx="228600" cy="30480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4A81CA3-3FA1-BF44-ACF3-E0F1F671C413}"/>
              </a:ext>
            </a:extLst>
          </p:cNvPr>
          <p:cNvSpPr/>
          <p:nvPr/>
        </p:nvSpPr>
        <p:spPr>
          <a:xfrm>
            <a:off x="8522368" y="162017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B33992-9F4E-964C-A9A4-BE72C712A8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0" y="584775"/>
            <a:ext cx="2743200" cy="23691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752F8E-9855-D44F-887B-92389CFC6FE6}"/>
              </a:ext>
            </a:extLst>
          </p:cNvPr>
          <p:cNvSpPr/>
          <p:nvPr/>
        </p:nvSpPr>
        <p:spPr>
          <a:xfrm>
            <a:off x="103726" y="745994"/>
            <a:ext cx="6383931" cy="5595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1" dirty="0">
                <a:solidFill>
                  <a:schemeClr val="accent1"/>
                </a:solidFill>
                <a:latin typeface="GE Inspira" panose="020F0603030400020203" pitchFamily="34" charset="0"/>
              </a:rPr>
              <a:t>Lead mechanical engineer at NGO in Cambodia, Brooklyn Bridge to Cambodia 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i="1" dirty="0">
              <a:solidFill>
                <a:schemeClr val="accent1"/>
              </a:solidFill>
              <a:latin typeface="GE Inspira" panose="020F0603030400020203" pitchFamily="34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 Inspira" panose="020F0603030400020203" pitchFamily="34" charset="0"/>
              </a:rPr>
              <a:t>After conducting market research of current </a:t>
            </a:r>
            <a:r>
              <a:rPr lang="en-US" dirty="0" err="1">
                <a:latin typeface="GE Inspira" panose="020F0603030400020203" pitchFamily="34" charset="0"/>
              </a:rPr>
              <a:t>irrigationpump</a:t>
            </a:r>
            <a:r>
              <a:rPr lang="en-US" dirty="0">
                <a:latin typeface="GE Inspira" panose="020F0603030400020203" pitchFamily="34" charset="0"/>
              </a:rPr>
              <a:t> technology, I lead the production of manual irrigation pumps for rural farmers which included the following activities:</a:t>
            </a:r>
          </a:p>
          <a:p>
            <a:pPr marL="5143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GE Inspira" panose="020F0603030400020203" pitchFamily="34" charset="0"/>
              </a:rPr>
              <a:t>Worked with 3D CAD software to produce technical drawings with manufacturing instructions; designed jigs and fixtures for quick and precise production</a:t>
            </a:r>
          </a:p>
          <a:p>
            <a:pPr marL="5143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GE Inspira" panose="020F0603030400020203" pitchFamily="34" charset="0"/>
              </a:rPr>
              <a:t>Finding and evaluating local manufacturers to manufacturer pump, quote evaluation and material sourcing</a:t>
            </a:r>
          </a:p>
          <a:p>
            <a:pPr marL="5143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GE Inspira" panose="020F0603030400020203" pitchFamily="34" charset="0"/>
              </a:rPr>
              <a:t> Writing quality control procedures and working directly with the suppliers to provide design and technical support during pump production</a:t>
            </a:r>
          </a:p>
          <a:p>
            <a:pPr marL="5143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GE Inspira" panose="020F0603030400020203" pitchFamily="34" charset="0"/>
              </a:rPr>
              <a:t>Conducting performance testing and quality control testing</a:t>
            </a:r>
          </a:p>
          <a:p>
            <a:pPr marL="5143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GE Inspira" panose="020F0603030400020203" pitchFamily="34" charset="0"/>
              </a:rPr>
              <a:t>Conceptualized and prototyped different designs for a new pump design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C7C26D-58DA-214B-8CC1-7D08ACAACC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163" y="2976181"/>
            <a:ext cx="2124094" cy="3640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CAAA57-0234-5B40-AA08-0A2E18C499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tretch/>
        </p:blipFill>
        <p:spPr>
          <a:xfrm>
            <a:off x="6822976" y="4185203"/>
            <a:ext cx="2433940" cy="199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835A4D34-1374-C343-8B8B-AE8142B1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9652" t="18981" r="11649" b="20325"/>
          <a:stretch>
            <a:fillRect/>
          </a:stretch>
        </p:blipFill>
        <p:spPr bwMode="auto">
          <a:xfrm>
            <a:off x="6487657" y="1051592"/>
            <a:ext cx="3058277" cy="235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9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777A4-E263-824A-B221-9045861E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92F-2A22-6B48-B247-7FA3811EB15A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029B9-39FA-784D-91EB-9276813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9D75-F5B0-014F-B6DE-A0D442A9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3565-BB8C-427B-B501-FF56DE711FA2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80660-3683-CD48-9663-18ECF84DF500}"/>
              </a:ext>
            </a:extLst>
          </p:cNvPr>
          <p:cNvSpPr txBox="1"/>
          <p:nvPr/>
        </p:nvSpPr>
        <p:spPr>
          <a:xfrm>
            <a:off x="385010" y="0"/>
            <a:ext cx="1180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GE Aviation	    BB2C	     </a:t>
            </a:r>
            <a:r>
              <a:rPr lang="en-US" sz="3200" dirty="0">
                <a:solidFill>
                  <a:schemeClr val="tx2"/>
                </a:solidFill>
              </a:rPr>
              <a:t>Rockwell Collins	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   College Projects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CE2F9E2-2FC2-7D4C-9DE5-C9C9003A983A}"/>
              </a:ext>
            </a:extLst>
          </p:cNvPr>
          <p:cNvSpPr/>
          <p:nvPr/>
        </p:nvSpPr>
        <p:spPr>
          <a:xfrm>
            <a:off x="2915653" y="139987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93BFD10-768D-AF4F-90E0-C3588152C2CC}"/>
              </a:ext>
            </a:extLst>
          </p:cNvPr>
          <p:cNvSpPr/>
          <p:nvPr/>
        </p:nvSpPr>
        <p:spPr>
          <a:xfrm>
            <a:off x="8540413" y="158895"/>
            <a:ext cx="228600" cy="30480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4A81CA3-3FA1-BF44-ACF3-E0F1F671C413}"/>
              </a:ext>
            </a:extLst>
          </p:cNvPr>
          <p:cNvSpPr/>
          <p:nvPr/>
        </p:nvSpPr>
        <p:spPr>
          <a:xfrm>
            <a:off x="4864768" y="175700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1EAD7-49A4-1C46-AE6C-4A6231BF270E}"/>
              </a:ext>
            </a:extLst>
          </p:cNvPr>
          <p:cNvSpPr/>
          <p:nvPr/>
        </p:nvSpPr>
        <p:spPr>
          <a:xfrm>
            <a:off x="7669260" y="722125"/>
            <a:ext cx="443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dirty="0">
                <a:solidFill>
                  <a:schemeClr val="bg2"/>
                </a:solidFill>
                <a:latin typeface="GE Inspira" panose="020F0603030400020203" pitchFamily="34" charset="0"/>
              </a:rPr>
              <a:t>TCN-500 / AN/ARN-153(V) Advanced Digital TACAN Receiver-Transmitter for F-15SA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975DE5-E414-8043-A991-0C382C87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3149600"/>
            <a:ext cx="2019300" cy="55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2E4980-2351-A041-9862-D84C9C7B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184" y="5414657"/>
            <a:ext cx="2603500" cy="825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9C7113-7514-A944-883B-617872FA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246" y="3775994"/>
            <a:ext cx="2831948" cy="2464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E49A65-B441-B64F-9E5F-7AC4356B5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76" y="1826541"/>
            <a:ext cx="2834808" cy="16698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ADF141-E655-5B4D-A77E-421106BDBD17}"/>
              </a:ext>
            </a:extLst>
          </p:cNvPr>
          <p:cNvSpPr/>
          <p:nvPr/>
        </p:nvSpPr>
        <p:spPr>
          <a:xfrm>
            <a:off x="515939" y="3874115"/>
            <a:ext cx="702312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b="1" u="sng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FloTHERM</a:t>
            </a:r>
            <a:r>
              <a:rPr lang="en-US" sz="1400" b="1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a CFD software that was used to simulate airflow and heat transfer in and around the unit, including the coupled effects of conduction, convection, and radiation. </a:t>
            </a:r>
            <a:endParaRPr lang="en-US" sz="105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FloTHERM</a:t>
            </a:r>
            <a:r>
              <a:rPr lang="en-US" sz="1400" b="1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® PACK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5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FloEDA</a:t>
            </a:r>
            <a:r>
              <a:rPr lang="en-US" sz="1400" b="1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Bridge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FloMCAD</a:t>
            </a:r>
            <a:r>
              <a:rPr lang="en-US" sz="1400" b="1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Bridge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05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DD6799-557F-494E-9A19-BA78F04A097E}"/>
              </a:ext>
            </a:extLst>
          </p:cNvPr>
          <p:cNvSpPr/>
          <p:nvPr/>
        </p:nvSpPr>
        <p:spPr>
          <a:xfrm>
            <a:off x="697832" y="707622"/>
            <a:ext cx="4435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dirty="0">
                <a:solidFill>
                  <a:schemeClr val="accent1"/>
                </a:solidFill>
                <a:latin typeface="GE Inspira" panose="020F0603030400020203" pitchFamily="34" charset="0"/>
              </a:rPr>
              <a:t>Mechanical Engineer Graduate Co-op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308693-1A7C-C94C-B4C5-100DCCE84746}"/>
              </a:ext>
            </a:extLst>
          </p:cNvPr>
          <p:cNvSpPr/>
          <p:nvPr/>
        </p:nvSpPr>
        <p:spPr>
          <a:xfrm>
            <a:off x="-52805" y="1392892"/>
            <a:ext cx="7158455" cy="319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7700" marR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tabLst>
                <a:tab pos="9779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en-US" dirty="0">
                <a:latin typeface="GE Inspira" panose="020F0603030400020203" pitchFamily="34" charset="0"/>
              </a:rPr>
              <a:t>Performed board and system level thermal analysis using Computational Fluid Dynamics to model the effects of conduction, convection, and radiation in order to predict product’s performance in severe environmental conditions </a:t>
            </a:r>
          </a:p>
          <a:p>
            <a:pPr marL="933450" marR="0" indent="-28575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77900" algn="l"/>
              </a:tabLst>
            </a:pPr>
            <a:r>
              <a:rPr lang="en-US" dirty="0">
                <a:latin typeface="GE Inspira" panose="020F0603030400020203" pitchFamily="34" charset="0"/>
              </a:rPr>
              <a:t>Determined which components needed to be replaced that didn’t meet the guidelines</a:t>
            </a:r>
          </a:p>
          <a:p>
            <a:pPr marL="933450" marR="0" indent="-28575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77900" algn="l"/>
              </a:tabLst>
            </a:pPr>
            <a:endParaRPr lang="en-US" dirty="0">
              <a:latin typeface="GE Inspira" panose="020F0603030400020203" pitchFamily="34" charset="0"/>
            </a:endParaRPr>
          </a:p>
          <a:p>
            <a:pPr marL="647700" marR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tabLst>
                <a:tab pos="977900" algn="l"/>
              </a:tabLst>
            </a:pPr>
            <a:r>
              <a:rPr lang="en-US" b="1" i="1" dirty="0">
                <a:solidFill>
                  <a:schemeClr val="accent1"/>
                </a:solidFill>
                <a:latin typeface="GE Inspira" panose="020F0603030400020203" pitchFamily="34" charset="0"/>
              </a:rPr>
              <a:t>Software Used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7700" marR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tabLst>
                <a:tab pos="977900" algn="l"/>
              </a:tabLst>
            </a:pP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30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777A4-E263-824A-B221-9045861E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92F-2A22-6B48-B247-7FA3811EB15A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029B9-39FA-784D-91EB-9276813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9D75-F5B0-014F-B6DE-A0D442A9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3565-BB8C-427B-B501-FF56DE711FA2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80660-3683-CD48-9663-18ECF84DF500}"/>
              </a:ext>
            </a:extLst>
          </p:cNvPr>
          <p:cNvSpPr txBox="1"/>
          <p:nvPr/>
        </p:nvSpPr>
        <p:spPr>
          <a:xfrm>
            <a:off x="385010" y="0"/>
            <a:ext cx="1180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GE Aviation	    BB2C	     Rockwell Collins</a:t>
            </a:r>
            <a:r>
              <a:rPr lang="en-US" sz="3200" dirty="0">
                <a:solidFill>
                  <a:schemeClr val="tx2"/>
                </a:solidFill>
              </a:rPr>
              <a:t>	    College Projects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CE2F9E2-2FC2-7D4C-9DE5-C9C9003A983A}"/>
              </a:ext>
            </a:extLst>
          </p:cNvPr>
          <p:cNvSpPr/>
          <p:nvPr/>
        </p:nvSpPr>
        <p:spPr>
          <a:xfrm>
            <a:off x="2915653" y="139987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4A81CA3-3FA1-BF44-ACF3-E0F1F671C413}"/>
              </a:ext>
            </a:extLst>
          </p:cNvPr>
          <p:cNvSpPr/>
          <p:nvPr/>
        </p:nvSpPr>
        <p:spPr>
          <a:xfrm>
            <a:off x="4864768" y="175700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DD60BD16-42EF-FF46-AFB0-DD6AEC3DD892}"/>
              </a:ext>
            </a:extLst>
          </p:cNvPr>
          <p:cNvSpPr/>
          <p:nvPr/>
        </p:nvSpPr>
        <p:spPr>
          <a:xfrm>
            <a:off x="8528383" y="158895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7B797-A876-E04F-A2B0-81982E6010BC}"/>
              </a:ext>
            </a:extLst>
          </p:cNvPr>
          <p:cNvSpPr/>
          <p:nvPr/>
        </p:nvSpPr>
        <p:spPr>
          <a:xfrm>
            <a:off x="376442" y="697446"/>
            <a:ext cx="5831853" cy="5479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latin typeface="GE Inspira" panose="020F0603030400020203" pitchFamily="34" charset="0"/>
              </a:rPr>
              <a:t>Robotics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i="1" dirty="0">
                <a:solidFill>
                  <a:schemeClr val="accent1"/>
                </a:solidFill>
                <a:latin typeface="GE Inspira" panose="020F0603030400020203" pitchFamily="34" charset="0"/>
              </a:rPr>
              <a:t>Sumo Robot Competition</a:t>
            </a:r>
            <a:endParaRPr lang="en-US" b="1" i="1" dirty="0">
              <a:solidFill>
                <a:schemeClr val="accent1"/>
              </a:solidFill>
              <a:latin typeface="GE Inspira" panose="020F0603030400020203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GE Inspira" panose="020F0603030400020203" pitchFamily="34" charset="0"/>
              </a:rPr>
              <a:t>For my Mechatronics course, designed the mechanical and electrical aspects of an autonomous robot for a sumo robot component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GE Inspira" panose="020F0603030400020203" pitchFamily="34" charset="0"/>
              </a:rPr>
              <a:t>Programmed a microcontroller to take inputs from  infrared sensors and drive the motors accordingly to push component out of a ring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dirty="0">
              <a:latin typeface="GE Inspira" panose="020F0603030400020203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GE Inspira" panose="020F0603030400020203" pitchFamily="34" charset="0"/>
              </a:rPr>
              <a:t> </a:t>
            </a:r>
            <a:r>
              <a:rPr lang="en-US" sz="2000" b="1" i="1" dirty="0">
                <a:solidFill>
                  <a:schemeClr val="accent1"/>
                </a:solidFill>
                <a:latin typeface="GE Inspira" panose="020F0603030400020203" pitchFamily="34" charset="0"/>
              </a:rPr>
              <a:t>Tank Battle Competition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GE Inspira" panose="020F0603030400020203" pitchFamily="34" charset="0"/>
              </a:rPr>
              <a:t>Worked on team to design and debug an autonomous mobile robot that was equipped with infrared range sensors for obstacle avoidance, wheel encoders for dead-reckoning, and a solenoid for launching balls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7D479F-1118-8A48-87E1-1CBDAAFB93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274" y="1034160"/>
            <a:ext cx="2294908" cy="1976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F70F04-6768-2041-BF9E-77D20C30128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4" t="15822" r="17265" b="12303"/>
          <a:stretch/>
        </p:blipFill>
        <p:spPr bwMode="auto">
          <a:xfrm>
            <a:off x="6391806" y="3567212"/>
            <a:ext cx="2354826" cy="27067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674689-2B13-7E47-97B5-DF816693C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182" y="3857818"/>
            <a:ext cx="3060147" cy="2360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25716D-CB8A-DF49-8102-01AD26D30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249" y="973767"/>
            <a:ext cx="2800011" cy="22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777A4-E263-824A-B221-9045861E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292F-2A22-6B48-B247-7FA3811EB15A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029B9-39FA-784D-91EB-9276813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9D75-F5B0-014F-B6DE-A0D442A9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3565-BB8C-427B-B501-FF56DE711FA2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80660-3683-CD48-9663-18ECF84DF500}"/>
              </a:ext>
            </a:extLst>
          </p:cNvPr>
          <p:cNvSpPr txBox="1"/>
          <p:nvPr/>
        </p:nvSpPr>
        <p:spPr>
          <a:xfrm>
            <a:off x="385010" y="0"/>
            <a:ext cx="1180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GE Aviation	    BB2C	     Rockwell Collins</a:t>
            </a:r>
            <a:r>
              <a:rPr lang="en-US" sz="3200" dirty="0">
                <a:solidFill>
                  <a:schemeClr val="tx2"/>
                </a:solidFill>
              </a:rPr>
              <a:t>	    College Projects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CE2F9E2-2FC2-7D4C-9DE5-C9C9003A983A}"/>
              </a:ext>
            </a:extLst>
          </p:cNvPr>
          <p:cNvSpPr/>
          <p:nvPr/>
        </p:nvSpPr>
        <p:spPr>
          <a:xfrm>
            <a:off x="2915653" y="139987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4A81CA3-3FA1-BF44-ACF3-E0F1F671C413}"/>
              </a:ext>
            </a:extLst>
          </p:cNvPr>
          <p:cNvSpPr/>
          <p:nvPr/>
        </p:nvSpPr>
        <p:spPr>
          <a:xfrm>
            <a:off x="4864768" y="175700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DD60BD16-42EF-FF46-AFB0-DD6AEC3DD892}"/>
              </a:ext>
            </a:extLst>
          </p:cNvPr>
          <p:cNvSpPr/>
          <p:nvPr/>
        </p:nvSpPr>
        <p:spPr>
          <a:xfrm>
            <a:off x="8528383" y="158895"/>
            <a:ext cx="228600" cy="3048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7B797-A876-E04F-A2B0-81982E6010BC}"/>
              </a:ext>
            </a:extLst>
          </p:cNvPr>
          <p:cNvSpPr/>
          <p:nvPr/>
        </p:nvSpPr>
        <p:spPr>
          <a:xfrm>
            <a:off x="376442" y="697446"/>
            <a:ext cx="5451481" cy="502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latin typeface="GE Inspira" panose="020F0603030400020203" pitchFamily="34" charset="0"/>
              </a:rPr>
              <a:t>Robotics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GE Inspira" panose="020F0603030400020203" pitchFamily="34" charset="0"/>
              </a:rPr>
              <a:t>I helped program a commercial robot equipped with ultrasonic sonar sensors, which had to navigate a maze and find the shortest possible route from start to finish. Acting as a surveillance robot, it then relayed this information to a second robot.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At the University of Delaware for a National Science Foundation, Research Experience for Undergraduates (REU) summer project, I worked on a human-robotic interface for children with mobility impairments. I conceptualized, designed, and constructed a prototype that integrated the use of optical sensors with a commercial robot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dirty="0">
              <a:latin typeface="GE Inspira" panose="020F0603030400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13BD3B-72FE-4F40-9505-DC8BDF56E2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052" y="1187565"/>
            <a:ext cx="3162300" cy="4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A0FC5F-C2A7-2C41-A0D6-3D19EC9F7A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152" y="2361680"/>
            <a:ext cx="2743200" cy="250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570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's Colors">
      <a:dk1>
        <a:srgbClr val="0C2340"/>
      </a:dk1>
      <a:lt1>
        <a:srgbClr val="FFFFFF"/>
      </a:lt1>
      <a:dk2>
        <a:srgbClr val="59CBE8"/>
      </a:dk2>
      <a:lt2>
        <a:srgbClr val="0C2340"/>
      </a:lt2>
      <a:accent1>
        <a:srgbClr val="005EB8"/>
      </a:accent1>
      <a:accent2>
        <a:srgbClr val="333F48"/>
      </a:accent2>
      <a:accent3>
        <a:srgbClr val="59CBE8"/>
      </a:accent3>
      <a:accent4>
        <a:srgbClr val="0C2340"/>
      </a:accent4>
      <a:accent5>
        <a:srgbClr val="B3C2D1"/>
      </a:accent5>
      <a:accent6>
        <a:srgbClr val="00BF6F"/>
      </a:accent6>
      <a:hlink>
        <a:srgbClr val="FFFFFF"/>
      </a:hlink>
      <a:folHlink>
        <a:srgbClr val="F0F3F7"/>
      </a:folHlink>
    </a:clrScheme>
    <a:fontScheme name="GE PPT Templat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spcBef>
            <a:spcPts val="1200"/>
          </a:spcBef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0" id="{222BF995-F48A-C34F-97B2-06BDC8D7E3B2}" vid="{3C5F9A63-2495-3A4F-B958-17AFA430D0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GE Inspira Sans"/>
        <a:font script="Hebr" typeface="GE Inspira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GE Inspira Sans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E Colors">
      <a:dk1>
        <a:srgbClr val="63666A"/>
      </a:dk1>
      <a:lt1>
        <a:sysClr val="window" lastClr="FFFFFF"/>
      </a:lt1>
      <a:dk2>
        <a:srgbClr val="B1B3B3"/>
      </a:dk2>
      <a:lt2>
        <a:srgbClr val="F0F0F0"/>
      </a:lt2>
      <a:accent1>
        <a:srgbClr val="005EB8"/>
      </a:accent1>
      <a:accent2>
        <a:srgbClr val="63666A"/>
      </a:accent2>
      <a:accent3>
        <a:srgbClr val="00B5E2"/>
      </a:accent3>
      <a:accent4>
        <a:srgbClr val="13294B"/>
      </a:accent4>
      <a:accent5>
        <a:srgbClr val="B1B3B3"/>
      </a:accent5>
      <a:accent6>
        <a:srgbClr val="00BF6F"/>
      </a:accent6>
      <a:hlink>
        <a:srgbClr val="005CB9"/>
      </a:hlink>
      <a:folHlink>
        <a:srgbClr val="00B5E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GE Inspira Sans"/>
        <a:font script="Hebr" typeface="GE Inspira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GE Inspira Sans"/>
        <a:font script="Uigh" typeface="Microsoft Uighur"/>
        <a:font script="Geor" typeface="Sylfaen"/>
        <a:font script="Armn" typeface="GE Inspira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Template_2021_v1.01</Template>
  <TotalTime>16559</TotalTime>
  <Words>917</Words>
  <Application>Microsoft Macintosh PowerPoint</Application>
  <PresentationFormat>Widescreen</PresentationFormat>
  <Paragraphs>120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GE Inspira</vt:lpstr>
      <vt:lpstr>Times New Roman</vt:lpstr>
      <vt:lpstr>GE Inspira Sans</vt:lpstr>
      <vt:lpstr>GE Inspira Pitch</vt:lpstr>
      <vt:lpstr>Calibri</vt:lpstr>
      <vt:lpstr>Arial</vt:lpstr>
      <vt:lpstr>Wingdings 2</vt:lpstr>
      <vt:lpstr>Courier New</vt:lpstr>
      <vt:lpstr>Office Theme</vt:lpstr>
      <vt:lpstr>Sherry Liang Mechanical Engineering Design Portfolio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Betz, Kevin (GE Aviation, US)</dc:creator>
  <cp:keywords/>
  <dc:description/>
  <cp:lastModifiedBy>Sherry Liang</cp:lastModifiedBy>
  <cp:revision>47</cp:revision>
  <dcterms:created xsi:type="dcterms:W3CDTF">2021-02-11T21:54:20Z</dcterms:created>
  <dcterms:modified xsi:type="dcterms:W3CDTF">2021-10-26T04:34:34Z</dcterms:modified>
  <cp:category/>
</cp:coreProperties>
</file>